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3"/>
  </p:notesMasterIdLst>
  <p:sldIdLst>
    <p:sldId id="256" r:id="rId2"/>
    <p:sldId id="258" r:id="rId3"/>
    <p:sldId id="260" r:id="rId4"/>
    <p:sldId id="445" r:id="rId5"/>
    <p:sldId id="446" r:id="rId6"/>
    <p:sldId id="382" r:id="rId7"/>
    <p:sldId id="447" r:id="rId8"/>
    <p:sldId id="452" r:id="rId9"/>
    <p:sldId id="306" r:id="rId10"/>
    <p:sldId id="448" r:id="rId11"/>
    <p:sldId id="449" r:id="rId12"/>
    <p:sldId id="305" r:id="rId13"/>
    <p:sldId id="451" r:id="rId14"/>
    <p:sldId id="383" r:id="rId15"/>
    <p:sldId id="308" r:id="rId16"/>
    <p:sldId id="309" r:id="rId17"/>
    <p:sldId id="323" r:id="rId18"/>
    <p:sldId id="381" r:id="rId19"/>
    <p:sldId id="310" r:id="rId20"/>
    <p:sldId id="311" r:id="rId21"/>
    <p:sldId id="325" r:id="rId22"/>
    <p:sldId id="312" r:id="rId23"/>
    <p:sldId id="319" r:id="rId24"/>
    <p:sldId id="320" r:id="rId25"/>
    <p:sldId id="315" r:id="rId26"/>
    <p:sldId id="314" r:id="rId27"/>
    <p:sldId id="313" r:id="rId28"/>
    <p:sldId id="326" r:id="rId29"/>
    <p:sldId id="262" r:id="rId30"/>
    <p:sldId id="307" r:id="rId31"/>
    <p:sldId id="327"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0477A34-BB5B-4ACF-B5E7-2FA9EEEEDC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3" autoAdjust="0"/>
    <p:restoredTop sz="61919" autoAdjust="0"/>
  </p:normalViewPr>
  <p:slideViewPr>
    <p:cSldViewPr snapToGrid="0">
      <p:cViewPr>
        <p:scale>
          <a:sx n="50" d="100"/>
          <a:sy n="50" d="100"/>
        </p:scale>
        <p:origin x="809" y="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9914a55c53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9914a55c5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a9212010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a9212010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522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a9212010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a9212010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5764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9914a55c53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9914a55c53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are going to talk about what we implemented</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en-US" altLang="zh-CN" dirty="0"/>
              <a:t>During our implementation, we use </a:t>
            </a:r>
            <a:r>
              <a:rPr lang="en-US" altLang="zh-CN" dirty="0" err="1"/>
              <a:t>gitlab</a:t>
            </a:r>
            <a:r>
              <a:rPr lang="en-US" altLang="zh-CN" dirty="0"/>
              <a:t> to do the version control</a:t>
            </a:r>
            <a:endParaRPr lang="zh-CN" altLang="en-US" dirty="0"/>
          </a:p>
          <a:p>
            <a:endParaRPr lang="zh-CN" altLang="en-US" dirty="0"/>
          </a:p>
          <a:p>
            <a:endParaRPr lang="zh-CN" altLang="en-US" dirty="0"/>
          </a:p>
        </p:txBody>
      </p:sp>
    </p:spTree>
    <p:extLst>
      <p:ext uri="{BB962C8B-B14F-4D97-AF65-F5344CB8AC3E}">
        <p14:creationId xmlns:p14="http://schemas.microsoft.com/office/powerpoint/2010/main" val="2825284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a921201034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a921201034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system, n</a:t>
            </a:r>
            <a:r>
              <a:rPr lang="en-US" altLang="zh-CN" dirty="0"/>
              <a:t>ow let’s learn more about the system</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a:t>New users can enter our system by registering a new account. Click the "register" button to enter the registration page. users can choose to register as a </a:t>
            </a:r>
            <a:r>
              <a:rPr lang="en-US" altLang="zh-CN" dirty="0" err="1"/>
              <a:t>UICer</a:t>
            </a:r>
            <a:r>
              <a:rPr lang="en-US" altLang="zh-CN" dirty="0"/>
              <a:t> or as an Alumni, and fill in relevant information</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a:t>The user who already has an account can enter the email and password to log in. When clicking the "Log in" button, the user will enter different user interfaces according to the user type. You can see the state transition diagram between login page and users page</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a:t>As you can see, different user types,</a:t>
            </a:r>
            <a:r>
              <a:rPr lang="zh-CN" altLang="en-US" dirty="0"/>
              <a:t> </a:t>
            </a:r>
            <a:r>
              <a:rPr lang="en-US" altLang="zh-CN" dirty="0" err="1"/>
              <a:t>UICer</a:t>
            </a:r>
            <a:r>
              <a:rPr lang="zh-CN" altLang="en-US" dirty="0"/>
              <a:t>，</a:t>
            </a:r>
            <a:r>
              <a:rPr lang="en-US" altLang="zh-CN" dirty="0"/>
              <a:t>alumni and administrator have different function buttons. Click buttons for different operation. Later, you can click the back button in each page to return to this home page again. The user's login information is maintained during this period without log in again.</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a:t>Next, when we clink change password button, the state transition diagram is like this, then go to change password page</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a:t>users can change password and chose to back home page for other operation</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9914a55c53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9914a55c53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err="1"/>
              <a:t>UICer</a:t>
            </a:r>
            <a:r>
              <a:rPr lang="en-US" altLang="zh-CN" dirty="0"/>
              <a:t> and Alumni can enter GPA to search university program with GPA similar to the user</a:t>
            </a:r>
            <a:r>
              <a:rPr lang="zh-CN" altLang="en-US" dirty="0"/>
              <a:t>’</a:t>
            </a:r>
            <a:r>
              <a:rPr lang="en-US" altLang="zh-CN" dirty="0"/>
              <a:t>s GPA and also enter program name to search university and GPA range</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a:t>click submit, then users can obtain the list of result university and GPA range</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err="1"/>
              <a:t>UICer</a:t>
            </a:r>
            <a:r>
              <a:rPr lang="en-US" altLang="zh-CN" dirty="0"/>
              <a:t> and alumni who get an offer can provide information about their offer, they can chose the offer type to upload. Click taught offer, students should upload offer image to prove its authenticity.</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en-US" altLang="zh-CN" dirty="0"/>
              <a:t>For other type offers- say, research offer, students need to enter more information, such as the supervisor name, research topic. Students can also provide their job offer from company. Here you don’t need to enter your GPA and Name, since you are currently logged in, the system will automatically obtain your basis information to record.</a:t>
            </a:r>
            <a:endParaRPr lang="zh-CN" altLang="en-US" dirty="0"/>
          </a:p>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a:t>However if the entered university is not in our database</a:t>
            </a:r>
            <a:r>
              <a:rPr lang="zh-CN" altLang="en-US" dirty="0"/>
              <a:t>，</a:t>
            </a:r>
            <a:r>
              <a:rPr lang="en-US" altLang="zh-CN" dirty="0"/>
              <a:t>the system will jump to a new page asking for more detail about university, and then a new university will be added into our database. Don't worry, you don't need to enter the offer information again, in order to be user</a:t>
            </a:r>
            <a:r>
              <a:rPr lang="zh-CN" altLang="en-US" dirty="0"/>
              <a:t>-</a:t>
            </a:r>
            <a:r>
              <a:rPr lang="en-US" altLang="zh-CN" dirty="0"/>
              <a:t>friendly, we keep the previous offer information, students only need to enter the new university details. </a:t>
            </a:r>
          </a:p>
          <a:p>
            <a:endParaRPr lang="en-US" altLang="zh-CN" dirty="0"/>
          </a:p>
          <a:p>
            <a:endParaRPr lang="en-US" altLang="zh-CN" dirty="0"/>
          </a:p>
          <a:p>
            <a:endParaRPr lang="en-US" altLang="zh-CN" dirty="0"/>
          </a:p>
          <a:p>
            <a:r>
              <a:rPr lang="zh-CN" altLang="en-US" dirty="0"/>
              <a:t>可不说</a:t>
            </a:r>
            <a:endParaRPr lang="en-US" altLang="zh-CN" dirty="0"/>
          </a:p>
          <a:p>
            <a:endParaRPr lang="en-US" altLang="zh-CN" dirty="0"/>
          </a:p>
          <a:p>
            <a:r>
              <a:rPr lang="en-US" altLang="zh-CN" dirty="0"/>
              <a:t>When add offer successfully, click back button ,go back to offer provide page, students can continue provide another offer information if necessary.</a:t>
            </a:r>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a:t>Next, Alumni can share knowledge points related to their courses, so that other students can know more about the postgraduate programs. Here alumni can select whether to show their real name, graduation year, gender with the knowledge points they shared.</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pPr marL="158750" indent="0">
              <a:buNone/>
            </a:pPr>
            <a:r>
              <a:rPr lang="en-US" altLang="zh-CN" dirty="0" err="1"/>
              <a:t>UICer</a:t>
            </a:r>
            <a:r>
              <a:rPr lang="en-US" altLang="zh-CN" dirty="0"/>
              <a:t> and other alumni can view knowledge point by searching university name or program name. the shared comments will be list below. This is a OOP knowledge point provide by a male alumni who don’t want to be named and graduated in 2020. You can drag the scroll bar on the side to see more comments.</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err="1"/>
              <a:t>UICer</a:t>
            </a:r>
            <a:r>
              <a:rPr lang="en-US" altLang="zh-CN" dirty="0"/>
              <a:t> and alumni can select which year to view the </a:t>
            </a:r>
            <a:r>
              <a:rPr lang="en-US" altLang="zh-CN" dirty="0" err="1"/>
              <a:t>UICer</a:t>
            </a:r>
            <a:r>
              <a:rPr lang="en-US" altLang="zh-CN" dirty="0"/>
              <a:t> admission report. </a:t>
            </a:r>
          </a:p>
          <a:p>
            <a:r>
              <a:rPr lang="en-US" altLang="zh-CN" dirty="0"/>
              <a:t>In order to protect privacy, students cannot see a specific offer , but can view the GPA range of students admitted to a school.</a:t>
            </a:r>
          </a:p>
          <a:p>
            <a:r>
              <a:rPr lang="en-US" altLang="zh-CN" dirty="0"/>
              <a:t>In addition, students can also view the company offer, which can give them a reference.</a:t>
            </a: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1"/>
          </p:nvPr>
        </p:nvSpPr>
        <p:spPr/>
        <p:txBody>
          <a:bodyPr/>
          <a:lstStyle/>
          <a:p>
            <a:r>
              <a:rPr lang="en-US" altLang="zh-CN" dirty="0"/>
              <a:t>Every once in a while, the administrator log in to generate the current yearly report, the previous yearly report will be updated, and the students can see the latest report.</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a92120103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a92120103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Our system can keep the information updated and consistent at all times. First, say, if a student graduates this year, the system will automatically determine the first letter of the </a:t>
            </a:r>
            <a:r>
              <a:rPr lang="en-US" altLang="zh-CN" dirty="0" err="1"/>
              <a:t>UICer</a:t>
            </a:r>
            <a:r>
              <a:rPr lang="en-US" altLang="zh-CN" dirty="0"/>
              <a:t> email address and change the user type to alumni in June. In addition, every time a student provides new offer information, the system will automatically detect whether the university and the program are included in the database, and make corresponding supplements. So users can trust that our system is complete and reliable. Next, demo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9914a55c53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9914a55c53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a921201034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a921201034_0_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a921201034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a921201034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9914a55c53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9914a55c53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a9212010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a9212010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9914a55c53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9914a55c53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a9212010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a9212010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1291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a9212010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a9212010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4168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a9212010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a9212010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32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467300" y="1038663"/>
            <a:ext cx="6209400" cy="2631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467300" y="3670138"/>
            <a:ext cx="6209400" cy="43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26110" y="2903613"/>
            <a:ext cx="488979" cy="71149"/>
            <a:chOff x="6017475" y="1127825"/>
            <a:chExt cx="290075" cy="42200"/>
          </a:xfrm>
        </p:grpSpPr>
        <p:sp>
          <p:nvSpPr>
            <p:cNvPr id="13" name="Google Shape;13;p2"/>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340210" y="1491238"/>
            <a:ext cx="488979" cy="71149"/>
            <a:chOff x="6017475" y="1127825"/>
            <a:chExt cx="290075" cy="42200"/>
          </a:xfrm>
        </p:grpSpPr>
        <p:sp>
          <p:nvSpPr>
            <p:cNvPr id="17" name="Google Shape;17;p2"/>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accent3"/>
        </a:solidFill>
        <a:effectLst/>
      </p:bgPr>
    </p:bg>
    <p:spTree>
      <p:nvGrpSpPr>
        <p:cNvPr id="1" name="Shape 109"/>
        <p:cNvGrpSpPr/>
        <p:nvPr/>
      </p:nvGrpSpPr>
      <p:grpSpPr>
        <a:xfrm>
          <a:off x="0" y="0"/>
          <a:ext cx="0" cy="0"/>
          <a:chOff x="0" y="0"/>
          <a:chExt cx="0" cy="0"/>
        </a:xfrm>
      </p:grpSpPr>
      <p:sp>
        <p:nvSpPr>
          <p:cNvPr id="110" name="Google Shape;110;p14"/>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txBox="1">
            <a:spLocks noGrp="1"/>
          </p:cNvSpPr>
          <p:nvPr>
            <p:ph type="title"/>
          </p:nvPr>
        </p:nvSpPr>
        <p:spPr>
          <a:xfrm>
            <a:off x="715100" y="535000"/>
            <a:ext cx="7713900" cy="678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1pPr>
            <a:lvl2pPr lvl="1"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2pPr>
            <a:lvl3pPr lvl="2"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3pPr>
            <a:lvl4pPr lvl="3"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4pPr>
            <a:lvl5pPr lvl="4"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5pPr>
            <a:lvl6pPr lvl="5"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6pPr>
            <a:lvl7pPr lvl="6"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7pPr>
            <a:lvl8pPr lvl="7"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8pPr>
            <a:lvl9pPr lvl="8"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9pPr>
          </a:lstStyle>
          <a:p>
            <a:endParaRPr/>
          </a:p>
        </p:txBody>
      </p:sp>
      <p:sp>
        <p:nvSpPr>
          <p:cNvPr id="112" name="Google Shape;112;p14"/>
          <p:cNvSpPr txBox="1">
            <a:spLocks noGrp="1"/>
          </p:cNvSpPr>
          <p:nvPr>
            <p:ph type="body" idx="1"/>
          </p:nvPr>
        </p:nvSpPr>
        <p:spPr>
          <a:xfrm>
            <a:off x="4965733" y="1989625"/>
            <a:ext cx="2590200" cy="1033800"/>
          </a:xfrm>
          <a:prstGeom prst="rect">
            <a:avLst/>
          </a:prstGeom>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
        <p:nvSpPr>
          <p:cNvPr id="113" name="Google Shape;113;p14"/>
          <p:cNvSpPr/>
          <p:nvPr/>
        </p:nvSpPr>
        <p:spPr>
          <a:xfrm>
            <a:off x="7833275" y="3418324"/>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14"/>
          <p:cNvGrpSpPr/>
          <p:nvPr/>
        </p:nvGrpSpPr>
        <p:grpSpPr>
          <a:xfrm>
            <a:off x="8386438" y="3915750"/>
            <a:ext cx="390975" cy="390950"/>
            <a:chOff x="2554825" y="973850"/>
            <a:chExt cx="390975" cy="390950"/>
          </a:xfrm>
        </p:grpSpPr>
        <p:sp>
          <p:nvSpPr>
            <p:cNvPr id="115" name="Google Shape;115;p14"/>
            <p:cNvSpPr/>
            <p:nvPr/>
          </p:nvSpPr>
          <p:spPr>
            <a:xfrm>
              <a:off x="2554825" y="973850"/>
              <a:ext cx="390975" cy="390950"/>
            </a:xfrm>
            <a:custGeom>
              <a:avLst/>
              <a:gdLst/>
              <a:ahLst/>
              <a:cxnLst/>
              <a:rect l="l" t="t" r="r" b="b"/>
              <a:pathLst>
                <a:path w="15639" h="15638" extrusionOk="0">
                  <a:moveTo>
                    <a:pt x="1" y="0"/>
                  </a:moveTo>
                  <a:lnTo>
                    <a:pt x="1" y="15638"/>
                  </a:lnTo>
                  <a:lnTo>
                    <a:pt x="15638" y="15638"/>
                  </a:lnTo>
                  <a:lnTo>
                    <a:pt x="15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2590575" y="1054525"/>
              <a:ext cx="319425" cy="229550"/>
            </a:xfrm>
            <a:custGeom>
              <a:avLst/>
              <a:gdLst/>
              <a:ahLst/>
              <a:cxnLst/>
              <a:rect l="l" t="t" r="r" b="b"/>
              <a:pathLst>
                <a:path w="12777" h="9182" extrusionOk="0">
                  <a:moveTo>
                    <a:pt x="6110" y="1"/>
                  </a:moveTo>
                  <a:cubicBezTo>
                    <a:pt x="6012" y="10"/>
                    <a:pt x="5912" y="19"/>
                    <a:pt x="5813" y="25"/>
                  </a:cubicBezTo>
                  <a:cubicBezTo>
                    <a:pt x="4741" y="93"/>
                    <a:pt x="3716" y="355"/>
                    <a:pt x="2740" y="802"/>
                  </a:cubicBezTo>
                  <a:cubicBezTo>
                    <a:pt x="1791" y="1237"/>
                    <a:pt x="951" y="1827"/>
                    <a:pt x="212" y="2564"/>
                  </a:cubicBezTo>
                  <a:cubicBezTo>
                    <a:pt x="107" y="2669"/>
                    <a:pt x="43" y="2796"/>
                    <a:pt x="15" y="2941"/>
                  </a:cubicBezTo>
                  <a:cubicBezTo>
                    <a:pt x="13" y="2954"/>
                    <a:pt x="6" y="2969"/>
                    <a:pt x="1" y="2984"/>
                  </a:cubicBezTo>
                  <a:lnTo>
                    <a:pt x="1" y="3142"/>
                  </a:lnTo>
                  <a:cubicBezTo>
                    <a:pt x="21" y="3210"/>
                    <a:pt x="36" y="3280"/>
                    <a:pt x="63" y="3345"/>
                  </a:cubicBezTo>
                  <a:cubicBezTo>
                    <a:pt x="180" y="3621"/>
                    <a:pt x="445" y="3775"/>
                    <a:pt x="716" y="3775"/>
                  </a:cubicBezTo>
                  <a:cubicBezTo>
                    <a:pt x="881" y="3775"/>
                    <a:pt x="1048" y="3718"/>
                    <a:pt x="1185" y="3597"/>
                  </a:cubicBezTo>
                  <a:cubicBezTo>
                    <a:pt x="1358" y="3444"/>
                    <a:pt x="1520" y="3280"/>
                    <a:pt x="1697" y="3133"/>
                  </a:cubicBezTo>
                  <a:cubicBezTo>
                    <a:pt x="2954" y="2090"/>
                    <a:pt x="4400" y="1530"/>
                    <a:pt x="6027" y="1442"/>
                  </a:cubicBezTo>
                  <a:cubicBezTo>
                    <a:pt x="6156" y="1434"/>
                    <a:pt x="6285" y="1431"/>
                    <a:pt x="6414" y="1431"/>
                  </a:cubicBezTo>
                  <a:cubicBezTo>
                    <a:pt x="6904" y="1431"/>
                    <a:pt x="7390" y="1483"/>
                    <a:pt x="7871" y="1583"/>
                  </a:cubicBezTo>
                  <a:cubicBezTo>
                    <a:pt x="8980" y="1814"/>
                    <a:pt x="9984" y="2269"/>
                    <a:pt x="10874" y="2967"/>
                  </a:cubicBezTo>
                  <a:cubicBezTo>
                    <a:pt x="11122" y="3162"/>
                    <a:pt x="11351" y="3383"/>
                    <a:pt x="11589" y="3593"/>
                  </a:cubicBezTo>
                  <a:cubicBezTo>
                    <a:pt x="11728" y="3717"/>
                    <a:pt x="11897" y="3775"/>
                    <a:pt x="12063" y="3775"/>
                  </a:cubicBezTo>
                  <a:cubicBezTo>
                    <a:pt x="12357" y="3775"/>
                    <a:pt x="12643" y="3593"/>
                    <a:pt x="12742" y="3277"/>
                  </a:cubicBezTo>
                  <a:cubicBezTo>
                    <a:pt x="12755" y="3232"/>
                    <a:pt x="12766" y="3188"/>
                    <a:pt x="12777" y="3142"/>
                  </a:cubicBezTo>
                  <a:lnTo>
                    <a:pt x="12777" y="2984"/>
                  </a:lnTo>
                  <a:cubicBezTo>
                    <a:pt x="12773" y="2973"/>
                    <a:pt x="12766" y="2963"/>
                    <a:pt x="12766" y="2954"/>
                  </a:cubicBezTo>
                  <a:cubicBezTo>
                    <a:pt x="12738" y="2790"/>
                    <a:pt x="12661" y="2656"/>
                    <a:pt x="12543" y="2540"/>
                  </a:cubicBezTo>
                  <a:cubicBezTo>
                    <a:pt x="11351" y="1364"/>
                    <a:pt x="9938" y="590"/>
                    <a:pt x="8306" y="216"/>
                  </a:cubicBezTo>
                  <a:cubicBezTo>
                    <a:pt x="7793" y="99"/>
                    <a:pt x="7272" y="34"/>
                    <a:pt x="6747" y="14"/>
                  </a:cubicBezTo>
                  <a:cubicBezTo>
                    <a:pt x="6721" y="12"/>
                    <a:pt x="6695" y="6"/>
                    <a:pt x="6670" y="1"/>
                  </a:cubicBezTo>
                  <a:close/>
                  <a:moveTo>
                    <a:pt x="6274" y="2527"/>
                  </a:moveTo>
                  <a:cubicBezTo>
                    <a:pt x="6073" y="2545"/>
                    <a:pt x="5754" y="2560"/>
                    <a:pt x="5437" y="2604"/>
                  </a:cubicBezTo>
                  <a:cubicBezTo>
                    <a:pt x="4545" y="2729"/>
                    <a:pt x="3716" y="3031"/>
                    <a:pt x="2950" y="3507"/>
                  </a:cubicBezTo>
                  <a:cubicBezTo>
                    <a:pt x="2508" y="3781"/>
                    <a:pt x="2099" y="4100"/>
                    <a:pt x="1738" y="4474"/>
                  </a:cubicBezTo>
                  <a:cubicBezTo>
                    <a:pt x="1520" y="4699"/>
                    <a:pt x="1487" y="5043"/>
                    <a:pt x="1644" y="5312"/>
                  </a:cubicBezTo>
                  <a:cubicBezTo>
                    <a:pt x="1774" y="5535"/>
                    <a:pt x="2012" y="5666"/>
                    <a:pt x="2260" y="5666"/>
                  </a:cubicBezTo>
                  <a:cubicBezTo>
                    <a:pt x="2313" y="5666"/>
                    <a:pt x="2367" y="5660"/>
                    <a:pt x="2419" y="5648"/>
                  </a:cubicBezTo>
                  <a:cubicBezTo>
                    <a:pt x="2587" y="5609"/>
                    <a:pt x="2711" y="5506"/>
                    <a:pt x="2832" y="5391"/>
                  </a:cubicBezTo>
                  <a:cubicBezTo>
                    <a:pt x="3694" y="4570"/>
                    <a:pt x="4721" y="4102"/>
                    <a:pt x="5903" y="3982"/>
                  </a:cubicBezTo>
                  <a:cubicBezTo>
                    <a:pt x="6063" y="3966"/>
                    <a:pt x="6223" y="3958"/>
                    <a:pt x="6383" y="3958"/>
                  </a:cubicBezTo>
                  <a:cubicBezTo>
                    <a:pt x="6670" y="3958"/>
                    <a:pt x="6956" y="3983"/>
                    <a:pt x="7241" y="4032"/>
                  </a:cubicBezTo>
                  <a:cubicBezTo>
                    <a:pt x="7976" y="4155"/>
                    <a:pt x="8650" y="4424"/>
                    <a:pt x="9267" y="4841"/>
                  </a:cubicBezTo>
                  <a:cubicBezTo>
                    <a:pt x="9533" y="5019"/>
                    <a:pt x="9778" y="5224"/>
                    <a:pt x="10006" y="5449"/>
                  </a:cubicBezTo>
                  <a:cubicBezTo>
                    <a:pt x="10151" y="5589"/>
                    <a:pt x="10319" y="5666"/>
                    <a:pt x="10507" y="5666"/>
                  </a:cubicBezTo>
                  <a:cubicBezTo>
                    <a:pt x="10560" y="5666"/>
                    <a:pt x="10615" y="5660"/>
                    <a:pt x="10671" y="5648"/>
                  </a:cubicBezTo>
                  <a:cubicBezTo>
                    <a:pt x="10942" y="5587"/>
                    <a:pt x="11124" y="5417"/>
                    <a:pt x="11202" y="5152"/>
                  </a:cubicBezTo>
                  <a:cubicBezTo>
                    <a:pt x="11281" y="4877"/>
                    <a:pt x="11209" y="4634"/>
                    <a:pt x="11005" y="4435"/>
                  </a:cubicBezTo>
                  <a:cubicBezTo>
                    <a:pt x="9722" y="3183"/>
                    <a:pt x="8180" y="2558"/>
                    <a:pt x="6274" y="2529"/>
                  </a:cubicBezTo>
                  <a:lnTo>
                    <a:pt x="6274" y="2527"/>
                  </a:lnTo>
                  <a:close/>
                  <a:moveTo>
                    <a:pt x="6482" y="5115"/>
                  </a:moveTo>
                  <a:cubicBezTo>
                    <a:pt x="5728" y="5121"/>
                    <a:pt x="5102" y="5270"/>
                    <a:pt x="4518" y="5579"/>
                  </a:cubicBezTo>
                  <a:cubicBezTo>
                    <a:pt x="4151" y="5773"/>
                    <a:pt x="3821" y="6014"/>
                    <a:pt x="3538" y="6314"/>
                  </a:cubicBezTo>
                  <a:cubicBezTo>
                    <a:pt x="3322" y="6541"/>
                    <a:pt x="3291" y="6886"/>
                    <a:pt x="3451" y="7153"/>
                  </a:cubicBezTo>
                  <a:cubicBezTo>
                    <a:pt x="3580" y="7373"/>
                    <a:pt x="3815" y="7500"/>
                    <a:pt x="4062" y="7500"/>
                  </a:cubicBezTo>
                  <a:cubicBezTo>
                    <a:pt x="4115" y="7500"/>
                    <a:pt x="4168" y="7494"/>
                    <a:pt x="4221" y="7482"/>
                  </a:cubicBezTo>
                  <a:cubicBezTo>
                    <a:pt x="4391" y="7446"/>
                    <a:pt x="4512" y="7341"/>
                    <a:pt x="4636" y="7230"/>
                  </a:cubicBezTo>
                  <a:cubicBezTo>
                    <a:pt x="5146" y="6770"/>
                    <a:pt x="5723" y="6541"/>
                    <a:pt x="6361" y="6541"/>
                  </a:cubicBezTo>
                  <a:cubicBezTo>
                    <a:pt x="6545" y="6541"/>
                    <a:pt x="6734" y="6560"/>
                    <a:pt x="6928" y="6598"/>
                  </a:cubicBezTo>
                  <a:cubicBezTo>
                    <a:pt x="7434" y="6698"/>
                    <a:pt x="7860" y="6948"/>
                    <a:pt x="8230" y="7306"/>
                  </a:cubicBezTo>
                  <a:cubicBezTo>
                    <a:pt x="8367" y="7437"/>
                    <a:pt x="8542" y="7502"/>
                    <a:pt x="8717" y="7502"/>
                  </a:cubicBezTo>
                  <a:cubicBezTo>
                    <a:pt x="8904" y="7502"/>
                    <a:pt x="9091" y="7428"/>
                    <a:pt x="9230" y="7283"/>
                  </a:cubicBezTo>
                  <a:cubicBezTo>
                    <a:pt x="9501" y="7002"/>
                    <a:pt x="9496" y="6558"/>
                    <a:pt x="9210" y="6279"/>
                  </a:cubicBezTo>
                  <a:cubicBezTo>
                    <a:pt x="8425" y="5513"/>
                    <a:pt x="7482" y="5132"/>
                    <a:pt x="6482" y="5115"/>
                  </a:cubicBezTo>
                  <a:close/>
                  <a:moveTo>
                    <a:pt x="6390" y="7503"/>
                  </a:moveTo>
                  <a:cubicBezTo>
                    <a:pt x="5925" y="7503"/>
                    <a:pt x="5551" y="7879"/>
                    <a:pt x="5551" y="8343"/>
                  </a:cubicBezTo>
                  <a:cubicBezTo>
                    <a:pt x="5551" y="8805"/>
                    <a:pt x="5927" y="9181"/>
                    <a:pt x="6390" y="9181"/>
                  </a:cubicBezTo>
                  <a:cubicBezTo>
                    <a:pt x="6854" y="9181"/>
                    <a:pt x="7230" y="8805"/>
                    <a:pt x="7230" y="8343"/>
                  </a:cubicBezTo>
                  <a:cubicBezTo>
                    <a:pt x="7230" y="7879"/>
                    <a:pt x="6854" y="7503"/>
                    <a:pt x="6390" y="75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14"/>
          <p:cNvGrpSpPr/>
          <p:nvPr/>
        </p:nvGrpSpPr>
        <p:grpSpPr>
          <a:xfrm>
            <a:off x="325585" y="1213588"/>
            <a:ext cx="488979" cy="71149"/>
            <a:chOff x="6017475" y="1127825"/>
            <a:chExt cx="290075" cy="42200"/>
          </a:xfrm>
        </p:grpSpPr>
        <p:sp>
          <p:nvSpPr>
            <p:cNvPr id="118" name="Google Shape;118;p14"/>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accent3"/>
        </a:solidFill>
        <a:effectLst/>
      </p:bgPr>
    </p:bg>
    <p:spTree>
      <p:nvGrpSpPr>
        <p:cNvPr id="1" name="Shape 160"/>
        <p:cNvGrpSpPr/>
        <p:nvPr/>
      </p:nvGrpSpPr>
      <p:grpSpPr>
        <a:xfrm>
          <a:off x="0" y="0"/>
          <a:ext cx="0" cy="0"/>
          <a:chOff x="0" y="0"/>
          <a:chExt cx="0" cy="0"/>
        </a:xfrm>
      </p:grpSpPr>
      <p:sp>
        <p:nvSpPr>
          <p:cNvPr id="161" name="Google Shape;161;p17"/>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txBox="1">
            <a:spLocks noGrp="1"/>
          </p:cNvSpPr>
          <p:nvPr>
            <p:ph type="title"/>
          </p:nvPr>
        </p:nvSpPr>
        <p:spPr>
          <a:xfrm>
            <a:off x="715100" y="535000"/>
            <a:ext cx="7713900" cy="678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1pPr>
            <a:lvl2pPr lvl="1"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2pPr>
            <a:lvl3pPr lvl="2"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3pPr>
            <a:lvl4pPr lvl="3"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4pPr>
            <a:lvl5pPr lvl="4"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5pPr>
            <a:lvl6pPr lvl="5"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6pPr>
            <a:lvl7pPr lvl="6"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7pPr>
            <a:lvl8pPr lvl="7"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8pPr>
            <a:lvl9pPr lvl="8"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accent3"/>
        </a:solidFill>
        <a:effectLst/>
      </p:bgPr>
    </p:bg>
    <p:spTree>
      <p:nvGrpSpPr>
        <p:cNvPr id="1" name="Shape 163"/>
        <p:cNvGrpSpPr/>
        <p:nvPr/>
      </p:nvGrpSpPr>
      <p:grpSpPr>
        <a:xfrm>
          <a:off x="0" y="0"/>
          <a:ext cx="0" cy="0"/>
          <a:chOff x="0" y="0"/>
          <a:chExt cx="0" cy="0"/>
        </a:xfrm>
      </p:grpSpPr>
      <p:sp>
        <p:nvSpPr>
          <p:cNvPr id="164" name="Google Shape;164;p18"/>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txBox="1">
            <a:spLocks noGrp="1"/>
          </p:cNvSpPr>
          <p:nvPr>
            <p:ph type="title" hasCustomPrompt="1"/>
          </p:nvPr>
        </p:nvSpPr>
        <p:spPr>
          <a:xfrm>
            <a:off x="715100" y="1063663"/>
            <a:ext cx="4909800" cy="828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6200"/>
              <a:buNone/>
              <a:defRPr sz="5500">
                <a:solidFill>
                  <a:schemeClr val="dk2"/>
                </a:solidFill>
              </a:defRPr>
            </a:lvl1pPr>
            <a:lvl2pPr lvl="1" algn="ctr" rtl="0">
              <a:spcBef>
                <a:spcPts val="0"/>
              </a:spcBef>
              <a:spcAft>
                <a:spcPts val="0"/>
              </a:spcAft>
              <a:buClr>
                <a:schemeClr val="dk2"/>
              </a:buClr>
              <a:buSzPts val="6200"/>
              <a:buNone/>
              <a:defRPr sz="6200">
                <a:solidFill>
                  <a:schemeClr val="dk2"/>
                </a:solidFill>
              </a:defRPr>
            </a:lvl2pPr>
            <a:lvl3pPr lvl="2" algn="ctr" rtl="0">
              <a:spcBef>
                <a:spcPts val="0"/>
              </a:spcBef>
              <a:spcAft>
                <a:spcPts val="0"/>
              </a:spcAft>
              <a:buClr>
                <a:schemeClr val="dk2"/>
              </a:buClr>
              <a:buSzPts val="6200"/>
              <a:buNone/>
              <a:defRPr sz="6200">
                <a:solidFill>
                  <a:schemeClr val="dk2"/>
                </a:solidFill>
              </a:defRPr>
            </a:lvl3pPr>
            <a:lvl4pPr lvl="3" algn="ctr" rtl="0">
              <a:spcBef>
                <a:spcPts val="0"/>
              </a:spcBef>
              <a:spcAft>
                <a:spcPts val="0"/>
              </a:spcAft>
              <a:buClr>
                <a:schemeClr val="dk2"/>
              </a:buClr>
              <a:buSzPts val="6200"/>
              <a:buNone/>
              <a:defRPr sz="6200">
                <a:solidFill>
                  <a:schemeClr val="dk2"/>
                </a:solidFill>
              </a:defRPr>
            </a:lvl4pPr>
            <a:lvl5pPr lvl="4" algn="ctr" rtl="0">
              <a:spcBef>
                <a:spcPts val="0"/>
              </a:spcBef>
              <a:spcAft>
                <a:spcPts val="0"/>
              </a:spcAft>
              <a:buClr>
                <a:schemeClr val="dk2"/>
              </a:buClr>
              <a:buSzPts val="6200"/>
              <a:buNone/>
              <a:defRPr sz="6200">
                <a:solidFill>
                  <a:schemeClr val="dk2"/>
                </a:solidFill>
              </a:defRPr>
            </a:lvl5pPr>
            <a:lvl6pPr lvl="5" algn="ctr" rtl="0">
              <a:spcBef>
                <a:spcPts val="0"/>
              </a:spcBef>
              <a:spcAft>
                <a:spcPts val="0"/>
              </a:spcAft>
              <a:buClr>
                <a:schemeClr val="dk2"/>
              </a:buClr>
              <a:buSzPts val="6200"/>
              <a:buNone/>
              <a:defRPr sz="6200">
                <a:solidFill>
                  <a:schemeClr val="dk2"/>
                </a:solidFill>
              </a:defRPr>
            </a:lvl6pPr>
            <a:lvl7pPr lvl="6" algn="ctr" rtl="0">
              <a:spcBef>
                <a:spcPts val="0"/>
              </a:spcBef>
              <a:spcAft>
                <a:spcPts val="0"/>
              </a:spcAft>
              <a:buClr>
                <a:schemeClr val="dk2"/>
              </a:buClr>
              <a:buSzPts val="6200"/>
              <a:buNone/>
              <a:defRPr sz="6200">
                <a:solidFill>
                  <a:schemeClr val="dk2"/>
                </a:solidFill>
              </a:defRPr>
            </a:lvl7pPr>
            <a:lvl8pPr lvl="7" algn="ctr" rtl="0">
              <a:spcBef>
                <a:spcPts val="0"/>
              </a:spcBef>
              <a:spcAft>
                <a:spcPts val="0"/>
              </a:spcAft>
              <a:buClr>
                <a:schemeClr val="dk2"/>
              </a:buClr>
              <a:buSzPts val="6200"/>
              <a:buNone/>
              <a:defRPr sz="6200">
                <a:solidFill>
                  <a:schemeClr val="dk2"/>
                </a:solidFill>
              </a:defRPr>
            </a:lvl8pPr>
            <a:lvl9pPr lvl="8" algn="ctr" rtl="0">
              <a:spcBef>
                <a:spcPts val="0"/>
              </a:spcBef>
              <a:spcAft>
                <a:spcPts val="0"/>
              </a:spcAft>
              <a:buClr>
                <a:schemeClr val="dk2"/>
              </a:buClr>
              <a:buSzPts val="6200"/>
              <a:buNone/>
              <a:defRPr sz="6200">
                <a:solidFill>
                  <a:schemeClr val="dk2"/>
                </a:solidFill>
              </a:defRPr>
            </a:lvl9pPr>
          </a:lstStyle>
          <a:p>
            <a:r>
              <a:t>xx%</a:t>
            </a:r>
          </a:p>
        </p:txBody>
      </p:sp>
      <p:sp>
        <p:nvSpPr>
          <p:cNvPr id="166" name="Google Shape;166;p18"/>
          <p:cNvSpPr txBox="1">
            <a:spLocks noGrp="1"/>
          </p:cNvSpPr>
          <p:nvPr>
            <p:ph type="subTitle" idx="1"/>
          </p:nvPr>
        </p:nvSpPr>
        <p:spPr>
          <a:xfrm>
            <a:off x="715100" y="1891972"/>
            <a:ext cx="4909800" cy="39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8"/>
          <p:cNvSpPr txBox="1">
            <a:spLocks noGrp="1"/>
          </p:cNvSpPr>
          <p:nvPr>
            <p:ph type="title" idx="2" hasCustomPrompt="1"/>
          </p:nvPr>
        </p:nvSpPr>
        <p:spPr>
          <a:xfrm>
            <a:off x="3519100" y="2855831"/>
            <a:ext cx="4909800" cy="828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6200"/>
              <a:buNone/>
              <a:defRPr sz="5500">
                <a:solidFill>
                  <a:schemeClr val="dk2"/>
                </a:solidFill>
              </a:defRPr>
            </a:lvl1pPr>
            <a:lvl2pPr lvl="1" algn="ctr" rtl="0">
              <a:spcBef>
                <a:spcPts val="0"/>
              </a:spcBef>
              <a:spcAft>
                <a:spcPts val="0"/>
              </a:spcAft>
              <a:buClr>
                <a:schemeClr val="dk2"/>
              </a:buClr>
              <a:buSzPts val="6200"/>
              <a:buNone/>
              <a:defRPr sz="6200">
                <a:solidFill>
                  <a:schemeClr val="dk2"/>
                </a:solidFill>
              </a:defRPr>
            </a:lvl2pPr>
            <a:lvl3pPr lvl="2" algn="ctr" rtl="0">
              <a:spcBef>
                <a:spcPts val="0"/>
              </a:spcBef>
              <a:spcAft>
                <a:spcPts val="0"/>
              </a:spcAft>
              <a:buClr>
                <a:schemeClr val="dk2"/>
              </a:buClr>
              <a:buSzPts val="6200"/>
              <a:buNone/>
              <a:defRPr sz="6200">
                <a:solidFill>
                  <a:schemeClr val="dk2"/>
                </a:solidFill>
              </a:defRPr>
            </a:lvl3pPr>
            <a:lvl4pPr lvl="3" algn="ctr" rtl="0">
              <a:spcBef>
                <a:spcPts val="0"/>
              </a:spcBef>
              <a:spcAft>
                <a:spcPts val="0"/>
              </a:spcAft>
              <a:buClr>
                <a:schemeClr val="dk2"/>
              </a:buClr>
              <a:buSzPts val="6200"/>
              <a:buNone/>
              <a:defRPr sz="6200">
                <a:solidFill>
                  <a:schemeClr val="dk2"/>
                </a:solidFill>
              </a:defRPr>
            </a:lvl4pPr>
            <a:lvl5pPr lvl="4" algn="ctr" rtl="0">
              <a:spcBef>
                <a:spcPts val="0"/>
              </a:spcBef>
              <a:spcAft>
                <a:spcPts val="0"/>
              </a:spcAft>
              <a:buClr>
                <a:schemeClr val="dk2"/>
              </a:buClr>
              <a:buSzPts val="6200"/>
              <a:buNone/>
              <a:defRPr sz="6200">
                <a:solidFill>
                  <a:schemeClr val="dk2"/>
                </a:solidFill>
              </a:defRPr>
            </a:lvl5pPr>
            <a:lvl6pPr lvl="5" algn="ctr" rtl="0">
              <a:spcBef>
                <a:spcPts val="0"/>
              </a:spcBef>
              <a:spcAft>
                <a:spcPts val="0"/>
              </a:spcAft>
              <a:buClr>
                <a:schemeClr val="dk2"/>
              </a:buClr>
              <a:buSzPts val="6200"/>
              <a:buNone/>
              <a:defRPr sz="6200">
                <a:solidFill>
                  <a:schemeClr val="dk2"/>
                </a:solidFill>
              </a:defRPr>
            </a:lvl6pPr>
            <a:lvl7pPr lvl="6" algn="ctr" rtl="0">
              <a:spcBef>
                <a:spcPts val="0"/>
              </a:spcBef>
              <a:spcAft>
                <a:spcPts val="0"/>
              </a:spcAft>
              <a:buClr>
                <a:schemeClr val="dk2"/>
              </a:buClr>
              <a:buSzPts val="6200"/>
              <a:buNone/>
              <a:defRPr sz="6200">
                <a:solidFill>
                  <a:schemeClr val="dk2"/>
                </a:solidFill>
              </a:defRPr>
            </a:lvl7pPr>
            <a:lvl8pPr lvl="7" algn="ctr" rtl="0">
              <a:spcBef>
                <a:spcPts val="0"/>
              </a:spcBef>
              <a:spcAft>
                <a:spcPts val="0"/>
              </a:spcAft>
              <a:buClr>
                <a:schemeClr val="dk2"/>
              </a:buClr>
              <a:buSzPts val="6200"/>
              <a:buNone/>
              <a:defRPr sz="6200">
                <a:solidFill>
                  <a:schemeClr val="dk2"/>
                </a:solidFill>
              </a:defRPr>
            </a:lvl8pPr>
            <a:lvl9pPr lvl="8" algn="ctr" rtl="0">
              <a:spcBef>
                <a:spcPts val="0"/>
              </a:spcBef>
              <a:spcAft>
                <a:spcPts val="0"/>
              </a:spcAft>
              <a:buClr>
                <a:schemeClr val="dk2"/>
              </a:buClr>
              <a:buSzPts val="6200"/>
              <a:buNone/>
              <a:defRPr sz="6200">
                <a:solidFill>
                  <a:schemeClr val="dk2"/>
                </a:solidFill>
              </a:defRPr>
            </a:lvl9pPr>
          </a:lstStyle>
          <a:p>
            <a:r>
              <a:t>xx%</a:t>
            </a:r>
          </a:p>
        </p:txBody>
      </p:sp>
      <p:sp>
        <p:nvSpPr>
          <p:cNvPr id="168" name="Google Shape;168;p18"/>
          <p:cNvSpPr txBox="1">
            <a:spLocks noGrp="1"/>
          </p:cNvSpPr>
          <p:nvPr>
            <p:ph type="subTitle" idx="3"/>
          </p:nvPr>
        </p:nvSpPr>
        <p:spPr>
          <a:xfrm>
            <a:off x="3519100" y="3684139"/>
            <a:ext cx="4909800" cy="39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3"/>
        </a:solidFill>
        <a:effectLst/>
      </p:bgPr>
    </p:bg>
    <p:spTree>
      <p:nvGrpSpPr>
        <p:cNvPr id="1" name="Shape 169"/>
        <p:cNvGrpSpPr/>
        <p:nvPr/>
      </p:nvGrpSpPr>
      <p:grpSpPr>
        <a:xfrm>
          <a:off x="0" y="0"/>
          <a:ext cx="0" cy="0"/>
          <a:chOff x="0" y="0"/>
          <a:chExt cx="0" cy="0"/>
        </a:xfrm>
      </p:grpSpPr>
      <p:sp>
        <p:nvSpPr>
          <p:cNvPr id="170" name="Google Shape;170;p19"/>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txBox="1">
            <a:spLocks noGrp="1"/>
          </p:cNvSpPr>
          <p:nvPr>
            <p:ph type="ctrTitle"/>
          </p:nvPr>
        </p:nvSpPr>
        <p:spPr>
          <a:xfrm>
            <a:off x="2933400" y="558175"/>
            <a:ext cx="3277200" cy="98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19"/>
          <p:cNvSpPr txBox="1">
            <a:spLocks noGrp="1"/>
          </p:cNvSpPr>
          <p:nvPr>
            <p:ph type="subTitle" idx="1"/>
          </p:nvPr>
        </p:nvSpPr>
        <p:spPr>
          <a:xfrm>
            <a:off x="2933400" y="1464775"/>
            <a:ext cx="3277200" cy="130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19"/>
          <p:cNvSpPr txBox="1"/>
          <p:nvPr/>
        </p:nvSpPr>
        <p:spPr>
          <a:xfrm>
            <a:off x="2933400" y="3494250"/>
            <a:ext cx="32772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a:solidFill>
                  <a:schemeClr val="dk1"/>
                </a:solidFill>
                <a:latin typeface="Albert Sans"/>
                <a:ea typeface="Albert Sans"/>
                <a:cs typeface="Albert Sans"/>
                <a:sym typeface="Albert Sans"/>
              </a:rPr>
              <a:t>CREDITS: This presentation template was created by </a:t>
            </a:r>
            <a:r>
              <a:rPr lang="en-GB" sz="1000" b="1">
                <a:solidFill>
                  <a:schemeClr val="dk1"/>
                </a:solidFill>
                <a:uFill>
                  <a:noFill/>
                </a:uFill>
                <a:latin typeface="Albert Sans"/>
                <a:ea typeface="Albert Sans"/>
                <a:cs typeface="Albert Sans"/>
                <a:sym typeface="Albert Sans"/>
                <a:hlinkClick r:id="rId2"/>
              </a:rPr>
              <a:t>Slidesgo</a:t>
            </a:r>
            <a:r>
              <a:rPr lang="en-GB" sz="1000">
                <a:solidFill>
                  <a:schemeClr val="dk1"/>
                </a:solidFill>
                <a:latin typeface="Albert Sans"/>
                <a:ea typeface="Albert Sans"/>
                <a:cs typeface="Albert Sans"/>
                <a:sym typeface="Albert Sans"/>
              </a:rPr>
              <a:t>, and includes icons by </a:t>
            </a:r>
            <a:r>
              <a:rPr lang="en-GB" sz="1000" b="1">
                <a:solidFill>
                  <a:schemeClr val="dk1"/>
                </a:solidFill>
                <a:uFill>
                  <a:noFill/>
                </a:uFill>
                <a:latin typeface="Albert Sans"/>
                <a:ea typeface="Albert Sans"/>
                <a:cs typeface="Albert Sans"/>
                <a:sym typeface="Albert Sans"/>
                <a:hlinkClick r:id="rId3"/>
              </a:rPr>
              <a:t>Flaticon</a:t>
            </a:r>
            <a:r>
              <a:rPr lang="en-GB" sz="1000" b="1">
                <a:solidFill>
                  <a:schemeClr val="dk1"/>
                </a:solidFill>
                <a:latin typeface="Albert Sans"/>
                <a:ea typeface="Albert Sans"/>
                <a:cs typeface="Albert Sans"/>
                <a:sym typeface="Albert Sans"/>
              </a:rPr>
              <a:t> </a:t>
            </a:r>
            <a:r>
              <a:rPr lang="en-GB" sz="1000">
                <a:solidFill>
                  <a:schemeClr val="dk1"/>
                </a:solidFill>
                <a:latin typeface="Albert Sans"/>
                <a:ea typeface="Albert Sans"/>
                <a:cs typeface="Albert Sans"/>
                <a:sym typeface="Albert Sans"/>
              </a:rPr>
              <a:t>and infographics &amp; images by </a:t>
            </a:r>
            <a:r>
              <a:rPr lang="en-GB" sz="1000" b="1">
                <a:solidFill>
                  <a:schemeClr val="dk1"/>
                </a:solidFill>
                <a:uFill>
                  <a:noFill/>
                </a:uFill>
                <a:latin typeface="Albert Sans"/>
                <a:ea typeface="Albert Sans"/>
                <a:cs typeface="Albert Sans"/>
                <a:sym typeface="Albert Sans"/>
                <a:hlinkClick r:id="rId4"/>
              </a:rPr>
              <a:t>Freepik</a:t>
            </a:r>
            <a:endParaRPr sz="1000" b="1">
              <a:solidFill>
                <a:schemeClr val="dk1"/>
              </a:solidFill>
              <a:latin typeface="Albert Sans"/>
              <a:ea typeface="Albert Sans"/>
              <a:cs typeface="Albert Sans"/>
              <a:sym typeface="Albert Sans"/>
            </a:endParaRPr>
          </a:p>
        </p:txBody>
      </p:sp>
      <p:grpSp>
        <p:nvGrpSpPr>
          <p:cNvPr id="174" name="Google Shape;174;p19"/>
          <p:cNvGrpSpPr/>
          <p:nvPr/>
        </p:nvGrpSpPr>
        <p:grpSpPr>
          <a:xfrm>
            <a:off x="8347423" y="1393625"/>
            <a:ext cx="488979" cy="71149"/>
            <a:chOff x="6017475" y="1127825"/>
            <a:chExt cx="290075" cy="42200"/>
          </a:xfrm>
        </p:grpSpPr>
        <p:sp>
          <p:nvSpPr>
            <p:cNvPr id="175" name="Google Shape;175;p19"/>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9"/>
          <p:cNvGrpSpPr/>
          <p:nvPr/>
        </p:nvGrpSpPr>
        <p:grpSpPr>
          <a:xfrm>
            <a:off x="325585" y="3480238"/>
            <a:ext cx="488979" cy="71149"/>
            <a:chOff x="6017475" y="1127825"/>
            <a:chExt cx="290075" cy="42200"/>
          </a:xfrm>
        </p:grpSpPr>
        <p:sp>
          <p:nvSpPr>
            <p:cNvPr id="179" name="Google Shape;179;p19"/>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3"/>
        </a:solidFill>
        <a:effectLst/>
      </p:bgPr>
    </p:bg>
    <p:spTree>
      <p:nvGrpSpPr>
        <p:cNvPr id="1" name="Shape 182"/>
        <p:cNvGrpSpPr/>
        <p:nvPr/>
      </p:nvGrpSpPr>
      <p:grpSpPr>
        <a:xfrm>
          <a:off x="0" y="0"/>
          <a:ext cx="0" cy="0"/>
          <a:chOff x="0" y="0"/>
          <a:chExt cx="0" cy="0"/>
        </a:xfrm>
      </p:grpSpPr>
      <p:sp>
        <p:nvSpPr>
          <p:cNvPr id="183" name="Google Shape;183;p20"/>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20"/>
          <p:cNvGrpSpPr/>
          <p:nvPr/>
        </p:nvGrpSpPr>
        <p:grpSpPr>
          <a:xfrm>
            <a:off x="270460" y="1164975"/>
            <a:ext cx="488979" cy="71149"/>
            <a:chOff x="6017475" y="1127825"/>
            <a:chExt cx="290075" cy="42200"/>
          </a:xfrm>
        </p:grpSpPr>
        <p:sp>
          <p:nvSpPr>
            <p:cNvPr id="185" name="Google Shape;185;p20"/>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0"/>
          <p:cNvGrpSpPr/>
          <p:nvPr/>
        </p:nvGrpSpPr>
        <p:grpSpPr>
          <a:xfrm>
            <a:off x="8384560" y="3907375"/>
            <a:ext cx="488979" cy="71149"/>
            <a:chOff x="6017475" y="1127825"/>
            <a:chExt cx="290075" cy="42200"/>
          </a:xfrm>
        </p:grpSpPr>
        <p:sp>
          <p:nvSpPr>
            <p:cNvPr id="189" name="Google Shape;189;p20"/>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3"/>
        </a:solidFill>
        <a:effectLst/>
      </p:bgPr>
    </p:bg>
    <p:spTree>
      <p:nvGrpSpPr>
        <p:cNvPr id="1" name="Shape 192"/>
        <p:cNvGrpSpPr/>
        <p:nvPr/>
      </p:nvGrpSpPr>
      <p:grpSpPr>
        <a:xfrm>
          <a:off x="0" y="0"/>
          <a:ext cx="0" cy="0"/>
          <a:chOff x="0" y="0"/>
          <a:chExt cx="0" cy="0"/>
        </a:xfrm>
      </p:grpSpPr>
      <p:sp>
        <p:nvSpPr>
          <p:cNvPr id="193" name="Google Shape;193;p21"/>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a:off x="7638800" y="274124"/>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21"/>
          <p:cNvGrpSpPr/>
          <p:nvPr/>
        </p:nvGrpSpPr>
        <p:grpSpPr>
          <a:xfrm>
            <a:off x="8167600" y="826319"/>
            <a:ext cx="744852" cy="333225"/>
            <a:chOff x="238125" y="1013500"/>
            <a:chExt cx="675725" cy="302300"/>
          </a:xfrm>
        </p:grpSpPr>
        <p:sp>
          <p:nvSpPr>
            <p:cNvPr id="196" name="Google Shape;196;p21"/>
            <p:cNvSpPr/>
            <p:nvPr/>
          </p:nvSpPr>
          <p:spPr>
            <a:xfrm>
              <a:off x="238125" y="1013500"/>
              <a:ext cx="675725" cy="302300"/>
            </a:xfrm>
            <a:custGeom>
              <a:avLst/>
              <a:gdLst/>
              <a:ahLst/>
              <a:cxnLst/>
              <a:rect l="l" t="t" r="r" b="b"/>
              <a:pathLst>
                <a:path w="27029" h="12092" extrusionOk="0">
                  <a:moveTo>
                    <a:pt x="0" y="0"/>
                  </a:moveTo>
                  <a:lnTo>
                    <a:pt x="0" y="12091"/>
                  </a:lnTo>
                  <a:lnTo>
                    <a:pt x="27028" y="12091"/>
                  </a:lnTo>
                  <a:lnTo>
                    <a:pt x="27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a:off x="412625" y="1114550"/>
              <a:ext cx="106000" cy="109550"/>
            </a:xfrm>
            <a:custGeom>
              <a:avLst/>
              <a:gdLst/>
              <a:ahLst/>
              <a:cxnLst/>
              <a:rect l="l" t="t" r="r" b="b"/>
              <a:pathLst>
                <a:path w="4240" h="4382" extrusionOk="0">
                  <a:moveTo>
                    <a:pt x="4240" y="0"/>
                  </a:moveTo>
                  <a:lnTo>
                    <a:pt x="0" y="1612"/>
                  </a:lnTo>
                  <a:lnTo>
                    <a:pt x="0" y="2769"/>
                  </a:lnTo>
                  <a:lnTo>
                    <a:pt x="4240" y="4381"/>
                  </a:lnTo>
                  <a:lnTo>
                    <a:pt x="4240" y="3269"/>
                  </a:lnTo>
                  <a:lnTo>
                    <a:pt x="1275" y="2191"/>
                  </a:lnTo>
                  <a:lnTo>
                    <a:pt x="4240" y="1104"/>
                  </a:lnTo>
                  <a:lnTo>
                    <a:pt x="42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a:off x="524900" y="1059775"/>
              <a:ext cx="104450" cy="209725"/>
            </a:xfrm>
            <a:custGeom>
              <a:avLst/>
              <a:gdLst/>
              <a:ahLst/>
              <a:cxnLst/>
              <a:rect l="l" t="t" r="r" b="b"/>
              <a:pathLst>
                <a:path w="4178" h="8389" extrusionOk="0">
                  <a:moveTo>
                    <a:pt x="2939" y="1"/>
                  </a:moveTo>
                  <a:lnTo>
                    <a:pt x="1" y="8389"/>
                  </a:lnTo>
                  <a:lnTo>
                    <a:pt x="1239" y="8389"/>
                  </a:lnTo>
                  <a:lnTo>
                    <a:pt x="4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633375" y="1114550"/>
              <a:ext cx="105950" cy="109550"/>
            </a:xfrm>
            <a:custGeom>
              <a:avLst/>
              <a:gdLst/>
              <a:ahLst/>
              <a:cxnLst/>
              <a:rect l="l" t="t" r="r" b="b"/>
              <a:pathLst>
                <a:path w="4238" h="4382" extrusionOk="0">
                  <a:moveTo>
                    <a:pt x="1" y="0"/>
                  </a:moveTo>
                  <a:lnTo>
                    <a:pt x="1" y="1104"/>
                  </a:lnTo>
                  <a:lnTo>
                    <a:pt x="2965" y="2191"/>
                  </a:lnTo>
                  <a:lnTo>
                    <a:pt x="1" y="3269"/>
                  </a:lnTo>
                  <a:lnTo>
                    <a:pt x="1" y="4381"/>
                  </a:lnTo>
                  <a:lnTo>
                    <a:pt x="4238" y="2769"/>
                  </a:lnTo>
                  <a:lnTo>
                    <a:pt x="4238" y="1612"/>
                  </a:lnTo>
                  <a:lnTo>
                    <a:pt x="4238" y="16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21"/>
          <p:cNvGrpSpPr/>
          <p:nvPr/>
        </p:nvGrpSpPr>
        <p:grpSpPr>
          <a:xfrm>
            <a:off x="316773" y="4092113"/>
            <a:ext cx="488979" cy="71149"/>
            <a:chOff x="6017475" y="1127825"/>
            <a:chExt cx="290075" cy="42200"/>
          </a:xfrm>
        </p:grpSpPr>
        <p:sp>
          <p:nvSpPr>
            <p:cNvPr id="201" name="Google Shape;201;p21"/>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1"/>
          <p:cNvSpPr/>
          <p:nvPr/>
        </p:nvSpPr>
        <p:spPr>
          <a:xfrm>
            <a:off x="912025" y="4517963"/>
            <a:ext cx="502675" cy="312525"/>
          </a:xfrm>
          <a:custGeom>
            <a:avLst/>
            <a:gdLst/>
            <a:ahLst/>
            <a:cxnLst/>
            <a:rect l="l" t="t" r="r" b="b"/>
            <a:pathLst>
              <a:path w="20107" h="12501" extrusionOk="0">
                <a:moveTo>
                  <a:pt x="7979" y="3029"/>
                </a:moveTo>
                <a:cubicBezTo>
                  <a:pt x="8148" y="3029"/>
                  <a:pt x="8322" y="3068"/>
                  <a:pt x="8489" y="3151"/>
                </a:cubicBezTo>
                <a:lnTo>
                  <a:pt x="13362" y="5589"/>
                </a:lnTo>
                <a:cubicBezTo>
                  <a:pt x="13909" y="5861"/>
                  <a:pt x="13909" y="6641"/>
                  <a:pt x="13362" y="6913"/>
                </a:cubicBezTo>
                <a:lnTo>
                  <a:pt x="8489" y="9351"/>
                </a:lnTo>
                <a:cubicBezTo>
                  <a:pt x="8322" y="9434"/>
                  <a:pt x="8148" y="9472"/>
                  <a:pt x="7979" y="9472"/>
                </a:cubicBezTo>
                <a:cubicBezTo>
                  <a:pt x="7378" y="9472"/>
                  <a:pt x="6833" y="8990"/>
                  <a:pt x="6833" y="8326"/>
                </a:cubicBezTo>
                <a:lnTo>
                  <a:pt x="6833" y="4176"/>
                </a:lnTo>
                <a:cubicBezTo>
                  <a:pt x="6833" y="3512"/>
                  <a:pt x="7378" y="3029"/>
                  <a:pt x="7979" y="3029"/>
                </a:cubicBezTo>
                <a:close/>
                <a:moveTo>
                  <a:pt x="2861" y="1"/>
                </a:moveTo>
                <a:cubicBezTo>
                  <a:pt x="1282" y="1"/>
                  <a:pt x="0" y="1281"/>
                  <a:pt x="0" y="2862"/>
                </a:cubicBezTo>
                <a:lnTo>
                  <a:pt x="0" y="9640"/>
                </a:lnTo>
                <a:cubicBezTo>
                  <a:pt x="0" y="11220"/>
                  <a:pt x="1282" y="12501"/>
                  <a:pt x="2861" y="12501"/>
                </a:cubicBezTo>
                <a:lnTo>
                  <a:pt x="17246" y="12501"/>
                </a:lnTo>
                <a:cubicBezTo>
                  <a:pt x="18826" y="12501"/>
                  <a:pt x="20107" y="11220"/>
                  <a:pt x="20107" y="9640"/>
                </a:cubicBezTo>
                <a:lnTo>
                  <a:pt x="20107" y="2862"/>
                </a:lnTo>
                <a:cubicBezTo>
                  <a:pt x="20107" y="1281"/>
                  <a:pt x="18826" y="1"/>
                  <a:pt x="17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20"/>
        <p:cNvGrpSpPr/>
        <p:nvPr/>
      </p:nvGrpSpPr>
      <p:grpSpPr>
        <a:xfrm>
          <a:off x="0" y="0"/>
          <a:ext cx="0" cy="0"/>
          <a:chOff x="0" y="0"/>
          <a:chExt cx="0" cy="0"/>
        </a:xfrm>
      </p:grpSpPr>
      <p:sp>
        <p:nvSpPr>
          <p:cNvPr id="21" name="Google Shape;21;p3"/>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2359350" y="1927794"/>
            <a:ext cx="4425300" cy="17106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2359350" y="979800"/>
            <a:ext cx="4425300" cy="94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2359350" y="3638394"/>
            <a:ext cx="4425300" cy="43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5" name="Google Shape;25;p3"/>
          <p:cNvGrpSpPr/>
          <p:nvPr/>
        </p:nvGrpSpPr>
        <p:grpSpPr>
          <a:xfrm>
            <a:off x="8356585" y="4168550"/>
            <a:ext cx="488979" cy="71149"/>
            <a:chOff x="6017475" y="1127825"/>
            <a:chExt cx="290075" cy="42200"/>
          </a:xfrm>
        </p:grpSpPr>
        <p:sp>
          <p:nvSpPr>
            <p:cNvPr id="26" name="Google Shape;26;p3"/>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325585" y="1927788"/>
            <a:ext cx="488979" cy="71149"/>
            <a:chOff x="6017475" y="1127825"/>
            <a:chExt cx="290075" cy="42200"/>
          </a:xfrm>
        </p:grpSpPr>
        <p:sp>
          <p:nvSpPr>
            <p:cNvPr id="30" name="Google Shape;30;p3"/>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3"/>
        </a:solidFill>
        <a:effectLst/>
      </p:bgPr>
    </p:bg>
    <p:spTree>
      <p:nvGrpSpPr>
        <p:cNvPr id="1" name="Shape 33"/>
        <p:cNvGrpSpPr/>
        <p:nvPr/>
      </p:nvGrpSpPr>
      <p:grpSpPr>
        <a:xfrm>
          <a:off x="0" y="0"/>
          <a:ext cx="0" cy="0"/>
          <a:chOff x="0" y="0"/>
          <a:chExt cx="0" cy="0"/>
        </a:xfrm>
      </p:grpSpPr>
      <p:sp>
        <p:nvSpPr>
          <p:cNvPr id="34" name="Google Shape;34;p4"/>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3"/>
        </a:solidFill>
        <a:effectLst/>
      </p:bgPr>
    </p:bg>
    <p:spTree>
      <p:nvGrpSpPr>
        <p:cNvPr id="1" name="Shape 37"/>
        <p:cNvGrpSpPr/>
        <p:nvPr/>
      </p:nvGrpSpPr>
      <p:grpSpPr>
        <a:xfrm>
          <a:off x="0" y="0"/>
          <a:ext cx="0" cy="0"/>
          <a:chOff x="0" y="0"/>
          <a:chExt cx="0" cy="0"/>
        </a:xfrm>
      </p:grpSpPr>
      <p:sp>
        <p:nvSpPr>
          <p:cNvPr id="38" name="Google Shape;38;p5"/>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subTitle" idx="1"/>
          </p:nvPr>
        </p:nvSpPr>
        <p:spPr>
          <a:xfrm>
            <a:off x="4698700" y="1598470"/>
            <a:ext cx="3730200" cy="81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 name="Google Shape;40;p5"/>
          <p:cNvSpPr txBox="1">
            <a:spLocks noGrp="1"/>
          </p:cNvSpPr>
          <p:nvPr>
            <p:ph type="subTitle" idx="2"/>
          </p:nvPr>
        </p:nvSpPr>
        <p:spPr>
          <a:xfrm>
            <a:off x="4698700" y="1252000"/>
            <a:ext cx="3730200" cy="501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lbert Sans Black"/>
                <a:ea typeface="Albert Sans Black"/>
                <a:cs typeface="Albert Sans Black"/>
                <a:sym typeface="Albert Sans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 name="Google Shape;41;p5"/>
          <p:cNvSpPr txBox="1">
            <a:spLocks noGrp="1"/>
          </p:cNvSpPr>
          <p:nvPr>
            <p:ph type="title"/>
          </p:nvPr>
        </p:nvSpPr>
        <p:spPr>
          <a:xfrm>
            <a:off x="715100" y="1678350"/>
            <a:ext cx="2826300" cy="1786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1pPr>
            <a:lvl2pPr lvl="1"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2pPr>
            <a:lvl3pPr lvl="2"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3pPr>
            <a:lvl4pPr lvl="3"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4pPr>
            <a:lvl5pPr lvl="4"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5pPr>
            <a:lvl6pPr lvl="5"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6pPr>
            <a:lvl7pPr lvl="6"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7pPr>
            <a:lvl8pPr lvl="7"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8pPr>
            <a:lvl9pPr lvl="8"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9pPr>
          </a:lstStyle>
          <a:p>
            <a:endParaRPr/>
          </a:p>
        </p:txBody>
      </p:sp>
      <p:sp>
        <p:nvSpPr>
          <p:cNvPr id="42" name="Google Shape;42;p5"/>
          <p:cNvSpPr txBox="1">
            <a:spLocks noGrp="1"/>
          </p:cNvSpPr>
          <p:nvPr>
            <p:ph type="subTitle" idx="3"/>
          </p:nvPr>
        </p:nvSpPr>
        <p:spPr>
          <a:xfrm>
            <a:off x="4698700" y="3079402"/>
            <a:ext cx="3730200" cy="81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3" name="Google Shape;43;p5"/>
          <p:cNvSpPr txBox="1">
            <a:spLocks noGrp="1"/>
          </p:cNvSpPr>
          <p:nvPr>
            <p:ph type="subTitle" idx="4"/>
          </p:nvPr>
        </p:nvSpPr>
        <p:spPr>
          <a:xfrm>
            <a:off x="4698700" y="2732932"/>
            <a:ext cx="3730200" cy="501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Albert Sans Black"/>
                <a:ea typeface="Albert Sans Black"/>
                <a:cs typeface="Albert Sans Black"/>
                <a:sym typeface="Albert Sans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4" name="Google Shape;44;p5"/>
          <p:cNvSpPr/>
          <p:nvPr/>
        </p:nvSpPr>
        <p:spPr>
          <a:xfrm>
            <a:off x="683250" y="274124"/>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5"/>
          <p:cNvGrpSpPr/>
          <p:nvPr/>
        </p:nvGrpSpPr>
        <p:grpSpPr>
          <a:xfrm>
            <a:off x="1236413" y="771550"/>
            <a:ext cx="390975" cy="390950"/>
            <a:chOff x="2554825" y="973850"/>
            <a:chExt cx="390975" cy="390950"/>
          </a:xfrm>
        </p:grpSpPr>
        <p:sp>
          <p:nvSpPr>
            <p:cNvPr id="46" name="Google Shape;46;p5"/>
            <p:cNvSpPr/>
            <p:nvPr/>
          </p:nvSpPr>
          <p:spPr>
            <a:xfrm>
              <a:off x="2554825" y="973850"/>
              <a:ext cx="390975" cy="390950"/>
            </a:xfrm>
            <a:custGeom>
              <a:avLst/>
              <a:gdLst/>
              <a:ahLst/>
              <a:cxnLst/>
              <a:rect l="l" t="t" r="r" b="b"/>
              <a:pathLst>
                <a:path w="15639" h="15638" extrusionOk="0">
                  <a:moveTo>
                    <a:pt x="1" y="0"/>
                  </a:moveTo>
                  <a:lnTo>
                    <a:pt x="1" y="15638"/>
                  </a:lnTo>
                  <a:lnTo>
                    <a:pt x="15638" y="15638"/>
                  </a:lnTo>
                  <a:lnTo>
                    <a:pt x="15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2590575" y="1054525"/>
              <a:ext cx="319425" cy="229550"/>
            </a:xfrm>
            <a:custGeom>
              <a:avLst/>
              <a:gdLst/>
              <a:ahLst/>
              <a:cxnLst/>
              <a:rect l="l" t="t" r="r" b="b"/>
              <a:pathLst>
                <a:path w="12777" h="9182" extrusionOk="0">
                  <a:moveTo>
                    <a:pt x="6110" y="1"/>
                  </a:moveTo>
                  <a:cubicBezTo>
                    <a:pt x="6012" y="10"/>
                    <a:pt x="5912" y="19"/>
                    <a:pt x="5813" y="25"/>
                  </a:cubicBezTo>
                  <a:cubicBezTo>
                    <a:pt x="4741" y="93"/>
                    <a:pt x="3716" y="355"/>
                    <a:pt x="2740" y="802"/>
                  </a:cubicBezTo>
                  <a:cubicBezTo>
                    <a:pt x="1791" y="1237"/>
                    <a:pt x="951" y="1827"/>
                    <a:pt x="212" y="2564"/>
                  </a:cubicBezTo>
                  <a:cubicBezTo>
                    <a:pt x="107" y="2669"/>
                    <a:pt x="43" y="2796"/>
                    <a:pt x="15" y="2941"/>
                  </a:cubicBezTo>
                  <a:cubicBezTo>
                    <a:pt x="13" y="2954"/>
                    <a:pt x="6" y="2969"/>
                    <a:pt x="1" y="2984"/>
                  </a:cubicBezTo>
                  <a:lnTo>
                    <a:pt x="1" y="3142"/>
                  </a:lnTo>
                  <a:cubicBezTo>
                    <a:pt x="21" y="3210"/>
                    <a:pt x="36" y="3280"/>
                    <a:pt x="63" y="3345"/>
                  </a:cubicBezTo>
                  <a:cubicBezTo>
                    <a:pt x="180" y="3621"/>
                    <a:pt x="445" y="3775"/>
                    <a:pt x="716" y="3775"/>
                  </a:cubicBezTo>
                  <a:cubicBezTo>
                    <a:pt x="881" y="3775"/>
                    <a:pt x="1048" y="3718"/>
                    <a:pt x="1185" y="3597"/>
                  </a:cubicBezTo>
                  <a:cubicBezTo>
                    <a:pt x="1358" y="3444"/>
                    <a:pt x="1520" y="3280"/>
                    <a:pt x="1697" y="3133"/>
                  </a:cubicBezTo>
                  <a:cubicBezTo>
                    <a:pt x="2954" y="2090"/>
                    <a:pt x="4400" y="1530"/>
                    <a:pt x="6027" y="1442"/>
                  </a:cubicBezTo>
                  <a:cubicBezTo>
                    <a:pt x="6156" y="1434"/>
                    <a:pt x="6285" y="1431"/>
                    <a:pt x="6414" y="1431"/>
                  </a:cubicBezTo>
                  <a:cubicBezTo>
                    <a:pt x="6904" y="1431"/>
                    <a:pt x="7390" y="1483"/>
                    <a:pt x="7871" y="1583"/>
                  </a:cubicBezTo>
                  <a:cubicBezTo>
                    <a:pt x="8980" y="1814"/>
                    <a:pt x="9984" y="2269"/>
                    <a:pt x="10874" y="2967"/>
                  </a:cubicBezTo>
                  <a:cubicBezTo>
                    <a:pt x="11122" y="3162"/>
                    <a:pt x="11351" y="3383"/>
                    <a:pt x="11589" y="3593"/>
                  </a:cubicBezTo>
                  <a:cubicBezTo>
                    <a:pt x="11728" y="3717"/>
                    <a:pt x="11897" y="3775"/>
                    <a:pt x="12063" y="3775"/>
                  </a:cubicBezTo>
                  <a:cubicBezTo>
                    <a:pt x="12357" y="3775"/>
                    <a:pt x="12643" y="3593"/>
                    <a:pt x="12742" y="3277"/>
                  </a:cubicBezTo>
                  <a:cubicBezTo>
                    <a:pt x="12755" y="3232"/>
                    <a:pt x="12766" y="3188"/>
                    <a:pt x="12777" y="3142"/>
                  </a:cubicBezTo>
                  <a:lnTo>
                    <a:pt x="12777" y="2984"/>
                  </a:lnTo>
                  <a:cubicBezTo>
                    <a:pt x="12773" y="2973"/>
                    <a:pt x="12766" y="2963"/>
                    <a:pt x="12766" y="2954"/>
                  </a:cubicBezTo>
                  <a:cubicBezTo>
                    <a:pt x="12738" y="2790"/>
                    <a:pt x="12661" y="2656"/>
                    <a:pt x="12543" y="2540"/>
                  </a:cubicBezTo>
                  <a:cubicBezTo>
                    <a:pt x="11351" y="1364"/>
                    <a:pt x="9938" y="590"/>
                    <a:pt x="8306" y="216"/>
                  </a:cubicBezTo>
                  <a:cubicBezTo>
                    <a:pt x="7793" y="99"/>
                    <a:pt x="7272" y="34"/>
                    <a:pt x="6747" y="14"/>
                  </a:cubicBezTo>
                  <a:cubicBezTo>
                    <a:pt x="6721" y="12"/>
                    <a:pt x="6695" y="6"/>
                    <a:pt x="6670" y="1"/>
                  </a:cubicBezTo>
                  <a:close/>
                  <a:moveTo>
                    <a:pt x="6274" y="2527"/>
                  </a:moveTo>
                  <a:cubicBezTo>
                    <a:pt x="6073" y="2545"/>
                    <a:pt x="5754" y="2560"/>
                    <a:pt x="5437" y="2604"/>
                  </a:cubicBezTo>
                  <a:cubicBezTo>
                    <a:pt x="4545" y="2729"/>
                    <a:pt x="3716" y="3031"/>
                    <a:pt x="2950" y="3507"/>
                  </a:cubicBezTo>
                  <a:cubicBezTo>
                    <a:pt x="2508" y="3781"/>
                    <a:pt x="2099" y="4100"/>
                    <a:pt x="1738" y="4474"/>
                  </a:cubicBezTo>
                  <a:cubicBezTo>
                    <a:pt x="1520" y="4699"/>
                    <a:pt x="1487" y="5043"/>
                    <a:pt x="1644" y="5312"/>
                  </a:cubicBezTo>
                  <a:cubicBezTo>
                    <a:pt x="1774" y="5535"/>
                    <a:pt x="2012" y="5666"/>
                    <a:pt x="2260" y="5666"/>
                  </a:cubicBezTo>
                  <a:cubicBezTo>
                    <a:pt x="2313" y="5666"/>
                    <a:pt x="2367" y="5660"/>
                    <a:pt x="2419" y="5648"/>
                  </a:cubicBezTo>
                  <a:cubicBezTo>
                    <a:pt x="2587" y="5609"/>
                    <a:pt x="2711" y="5506"/>
                    <a:pt x="2832" y="5391"/>
                  </a:cubicBezTo>
                  <a:cubicBezTo>
                    <a:pt x="3694" y="4570"/>
                    <a:pt x="4721" y="4102"/>
                    <a:pt x="5903" y="3982"/>
                  </a:cubicBezTo>
                  <a:cubicBezTo>
                    <a:pt x="6063" y="3966"/>
                    <a:pt x="6223" y="3958"/>
                    <a:pt x="6383" y="3958"/>
                  </a:cubicBezTo>
                  <a:cubicBezTo>
                    <a:pt x="6670" y="3958"/>
                    <a:pt x="6956" y="3983"/>
                    <a:pt x="7241" y="4032"/>
                  </a:cubicBezTo>
                  <a:cubicBezTo>
                    <a:pt x="7976" y="4155"/>
                    <a:pt x="8650" y="4424"/>
                    <a:pt x="9267" y="4841"/>
                  </a:cubicBezTo>
                  <a:cubicBezTo>
                    <a:pt x="9533" y="5019"/>
                    <a:pt x="9778" y="5224"/>
                    <a:pt x="10006" y="5449"/>
                  </a:cubicBezTo>
                  <a:cubicBezTo>
                    <a:pt x="10151" y="5589"/>
                    <a:pt x="10319" y="5666"/>
                    <a:pt x="10507" y="5666"/>
                  </a:cubicBezTo>
                  <a:cubicBezTo>
                    <a:pt x="10560" y="5666"/>
                    <a:pt x="10615" y="5660"/>
                    <a:pt x="10671" y="5648"/>
                  </a:cubicBezTo>
                  <a:cubicBezTo>
                    <a:pt x="10942" y="5587"/>
                    <a:pt x="11124" y="5417"/>
                    <a:pt x="11202" y="5152"/>
                  </a:cubicBezTo>
                  <a:cubicBezTo>
                    <a:pt x="11281" y="4877"/>
                    <a:pt x="11209" y="4634"/>
                    <a:pt x="11005" y="4435"/>
                  </a:cubicBezTo>
                  <a:cubicBezTo>
                    <a:pt x="9722" y="3183"/>
                    <a:pt x="8180" y="2558"/>
                    <a:pt x="6274" y="2529"/>
                  </a:cubicBezTo>
                  <a:lnTo>
                    <a:pt x="6274" y="2527"/>
                  </a:lnTo>
                  <a:close/>
                  <a:moveTo>
                    <a:pt x="6482" y="5115"/>
                  </a:moveTo>
                  <a:cubicBezTo>
                    <a:pt x="5728" y="5121"/>
                    <a:pt x="5102" y="5270"/>
                    <a:pt x="4518" y="5579"/>
                  </a:cubicBezTo>
                  <a:cubicBezTo>
                    <a:pt x="4151" y="5773"/>
                    <a:pt x="3821" y="6014"/>
                    <a:pt x="3538" y="6314"/>
                  </a:cubicBezTo>
                  <a:cubicBezTo>
                    <a:pt x="3322" y="6541"/>
                    <a:pt x="3291" y="6886"/>
                    <a:pt x="3451" y="7153"/>
                  </a:cubicBezTo>
                  <a:cubicBezTo>
                    <a:pt x="3580" y="7373"/>
                    <a:pt x="3815" y="7500"/>
                    <a:pt x="4062" y="7500"/>
                  </a:cubicBezTo>
                  <a:cubicBezTo>
                    <a:pt x="4115" y="7500"/>
                    <a:pt x="4168" y="7494"/>
                    <a:pt x="4221" y="7482"/>
                  </a:cubicBezTo>
                  <a:cubicBezTo>
                    <a:pt x="4391" y="7446"/>
                    <a:pt x="4512" y="7341"/>
                    <a:pt x="4636" y="7230"/>
                  </a:cubicBezTo>
                  <a:cubicBezTo>
                    <a:pt x="5146" y="6770"/>
                    <a:pt x="5723" y="6541"/>
                    <a:pt x="6361" y="6541"/>
                  </a:cubicBezTo>
                  <a:cubicBezTo>
                    <a:pt x="6545" y="6541"/>
                    <a:pt x="6734" y="6560"/>
                    <a:pt x="6928" y="6598"/>
                  </a:cubicBezTo>
                  <a:cubicBezTo>
                    <a:pt x="7434" y="6698"/>
                    <a:pt x="7860" y="6948"/>
                    <a:pt x="8230" y="7306"/>
                  </a:cubicBezTo>
                  <a:cubicBezTo>
                    <a:pt x="8367" y="7437"/>
                    <a:pt x="8542" y="7502"/>
                    <a:pt x="8717" y="7502"/>
                  </a:cubicBezTo>
                  <a:cubicBezTo>
                    <a:pt x="8904" y="7502"/>
                    <a:pt x="9091" y="7428"/>
                    <a:pt x="9230" y="7283"/>
                  </a:cubicBezTo>
                  <a:cubicBezTo>
                    <a:pt x="9501" y="7002"/>
                    <a:pt x="9496" y="6558"/>
                    <a:pt x="9210" y="6279"/>
                  </a:cubicBezTo>
                  <a:cubicBezTo>
                    <a:pt x="8425" y="5513"/>
                    <a:pt x="7482" y="5132"/>
                    <a:pt x="6482" y="5115"/>
                  </a:cubicBezTo>
                  <a:close/>
                  <a:moveTo>
                    <a:pt x="6390" y="7503"/>
                  </a:moveTo>
                  <a:cubicBezTo>
                    <a:pt x="5925" y="7503"/>
                    <a:pt x="5551" y="7879"/>
                    <a:pt x="5551" y="8343"/>
                  </a:cubicBezTo>
                  <a:cubicBezTo>
                    <a:pt x="5551" y="8805"/>
                    <a:pt x="5927" y="9181"/>
                    <a:pt x="6390" y="9181"/>
                  </a:cubicBezTo>
                  <a:cubicBezTo>
                    <a:pt x="6854" y="9181"/>
                    <a:pt x="7230" y="8805"/>
                    <a:pt x="7230" y="8343"/>
                  </a:cubicBezTo>
                  <a:cubicBezTo>
                    <a:pt x="7230" y="7879"/>
                    <a:pt x="6854" y="7503"/>
                    <a:pt x="6390" y="75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a:off x="8347423" y="4109738"/>
            <a:ext cx="488979" cy="71149"/>
            <a:chOff x="6017475" y="1127825"/>
            <a:chExt cx="290075" cy="42200"/>
          </a:xfrm>
        </p:grpSpPr>
        <p:sp>
          <p:nvSpPr>
            <p:cNvPr id="49" name="Google Shape;49;p5"/>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59"/>
        <p:cNvGrpSpPr/>
        <p:nvPr/>
      </p:nvGrpSpPr>
      <p:grpSpPr>
        <a:xfrm>
          <a:off x="0" y="0"/>
          <a:ext cx="0" cy="0"/>
          <a:chOff x="0" y="0"/>
          <a:chExt cx="0" cy="0"/>
        </a:xfrm>
      </p:grpSpPr>
      <p:sp>
        <p:nvSpPr>
          <p:cNvPr id="60" name="Google Shape;60;p7"/>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title"/>
          </p:nvPr>
        </p:nvSpPr>
        <p:spPr>
          <a:xfrm>
            <a:off x="715100" y="847075"/>
            <a:ext cx="3727800" cy="6786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1pPr>
            <a:lvl2pPr lvl="1"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2pPr>
            <a:lvl3pPr lvl="2"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3pPr>
            <a:lvl4pPr lvl="3"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4pPr>
            <a:lvl5pPr lvl="4"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5pPr>
            <a:lvl6pPr lvl="5"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6pPr>
            <a:lvl7pPr lvl="6"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7pPr>
            <a:lvl8pPr lvl="7"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8pPr>
            <a:lvl9pPr lvl="8"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9pPr>
          </a:lstStyle>
          <a:p>
            <a:endParaRPr/>
          </a:p>
        </p:txBody>
      </p:sp>
      <p:sp>
        <p:nvSpPr>
          <p:cNvPr id="62" name="Google Shape;62;p7"/>
          <p:cNvSpPr txBox="1">
            <a:spLocks noGrp="1"/>
          </p:cNvSpPr>
          <p:nvPr>
            <p:ph type="body" idx="1"/>
          </p:nvPr>
        </p:nvSpPr>
        <p:spPr>
          <a:xfrm>
            <a:off x="715100" y="1525675"/>
            <a:ext cx="3727800" cy="2321100"/>
          </a:xfrm>
          <a:prstGeom prst="rect">
            <a:avLst/>
          </a:prstGeom>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Albert Sans"/>
              <a:buChar char="●"/>
              <a:defRPr>
                <a:solidFill>
                  <a:schemeClr val="dk1"/>
                </a:solidFill>
                <a:latin typeface="Albert Sans"/>
                <a:ea typeface="Albert Sans"/>
                <a:cs typeface="Albert Sans"/>
                <a:sym typeface="Albert Sans"/>
              </a:defRPr>
            </a:lvl1pPr>
            <a:lvl2pPr marL="914400" lvl="1"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
        <p:nvSpPr>
          <p:cNvPr id="63" name="Google Shape;63;p7"/>
          <p:cNvSpPr>
            <a:spLocks noGrp="1"/>
          </p:cNvSpPr>
          <p:nvPr>
            <p:ph type="pic" idx="2"/>
          </p:nvPr>
        </p:nvSpPr>
        <p:spPr>
          <a:xfrm>
            <a:off x="4865475" y="840600"/>
            <a:ext cx="3370200" cy="3462300"/>
          </a:xfrm>
          <a:prstGeom prst="roundRect">
            <a:avLst>
              <a:gd name="adj" fmla="val 16667"/>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3"/>
        </a:solidFill>
        <a:effectLst/>
      </p:bgPr>
    </p:bg>
    <p:spTree>
      <p:nvGrpSpPr>
        <p:cNvPr id="1" name="Shape 75"/>
        <p:cNvGrpSpPr/>
        <p:nvPr/>
      </p:nvGrpSpPr>
      <p:grpSpPr>
        <a:xfrm>
          <a:off x="0" y="0"/>
          <a:ext cx="0" cy="0"/>
          <a:chOff x="0" y="0"/>
          <a:chExt cx="0" cy="0"/>
        </a:xfrm>
      </p:grpSpPr>
      <p:sp>
        <p:nvSpPr>
          <p:cNvPr id="76" name="Google Shape;76;p9"/>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txBox="1">
            <a:spLocks noGrp="1"/>
          </p:cNvSpPr>
          <p:nvPr>
            <p:ph type="title"/>
          </p:nvPr>
        </p:nvSpPr>
        <p:spPr>
          <a:xfrm>
            <a:off x="715100" y="535000"/>
            <a:ext cx="7713900" cy="678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1pPr>
            <a:lvl2pPr lvl="1"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2pPr>
            <a:lvl3pPr lvl="2"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3pPr>
            <a:lvl4pPr lvl="3"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4pPr>
            <a:lvl5pPr lvl="4"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5pPr>
            <a:lvl6pPr lvl="5"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6pPr>
            <a:lvl7pPr lvl="6"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7pPr>
            <a:lvl8pPr lvl="7"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8pPr>
            <a:lvl9pPr lvl="8"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9pPr>
          </a:lstStyle>
          <a:p>
            <a:endParaRPr/>
          </a:p>
        </p:txBody>
      </p:sp>
      <p:sp>
        <p:nvSpPr>
          <p:cNvPr id="78" name="Google Shape;78;p9"/>
          <p:cNvSpPr txBox="1">
            <a:spLocks noGrp="1"/>
          </p:cNvSpPr>
          <p:nvPr>
            <p:ph type="body" idx="1"/>
          </p:nvPr>
        </p:nvSpPr>
        <p:spPr>
          <a:xfrm>
            <a:off x="715100" y="1603125"/>
            <a:ext cx="3856800" cy="2292600"/>
          </a:xfrm>
          <a:prstGeom prst="rect">
            <a:avLst/>
          </a:prstGeom>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
        <p:nvSpPr>
          <p:cNvPr id="79" name="Google Shape;79;p9"/>
          <p:cNvSpPr txBox="1">
            <a:spLocks noGrp="1"/>
          </p:cNvSpPr>
          <p:nvPr>
            <p:ph type="body" idx="2"/>
          </p:nvPr>
        </p:nvSpPr>
        <p:spPr>
          <a:xfrm>
            <a:off x="4572050" y="1603125"/>
            <a:ext cx="3856800" cy="2292600"/>
          </a:xfrm>
          <a:prstGeom prst="rect">
            <a:avLst/>
          </a:prstGeom>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grpSp>
        <p:nvGrpSpPr>
          <p:cNvPr id="80" name="Google Shape;80;p9"/>
          <p:cNvGrpSpPr/>
          <p:nvPr/>
        </p:nvGrpSpPr>
        <p:grpSpPr>
          <a:xfrm>
            <a:off x="316773" y="4092113"/>
            <a:ext cx="488979" cy="71149"/>
            <a:chOff x="6017475" y="1127825"/>
            <a:chExt cx="290075" cy="42200"/>
          </a:xfrm>
        </p:grpSpPr>
        <p:sp>
          <p:nvSpPr>
            <p:cNvPr id="81" name="Google Shape;81;p9"/>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9"/>
          <p:cNvSpPr/>
          <p:nvPr/>
        </p:nvSpPr>
        <p:spPr>
          <a:xfrm>
            <a:off x="912025" y="4517963"/>
            <a:ext cx="502675" cy="312525"/>
          </a:xfrm>
          <a:custGeom>
            <a:avLst/>
            <a:gdLst/>
            <a:ahLst/>
            <a:cxnLst/>
            <a:rect l="l" t="t" r="r" b="b"/>
            <a:pathLst>
              <a:path w="20107" h="12501" extrusionOk="0">
                <a:moveTo>
                  <a:pt x="7979" y="3029"/>
                </a:moveTo>
                <a:cubicBezTo>
                  <a:pt x="8148" y="3029"/>
                  <a:pt x="8322" y="3068"/>
                  <a:pt x="8489" y="3151"/>
                </a:cubicBezTo>
                <a:lnTo>
                  <a:pt x="13362" y="5589"/>
                </a:lnTo>
                <a:cubicBezTo>
                  <a:pt x="13909" y="5861"/>
                  <a:pt x="13909" y="6641"/>
                  <a:pt x="13362" y="6913"/>
                </a:cubicBezTo>
                <a:lnTo>
                  <a:pt x="8489" y="9351"/>
                </a:lnTo>
                <a:cubicBezTo>
                  <a:pt x="8322" y="9434"/>
                  <a:pt x="8148" y="9472"/>
                  <a:pt x="7979" y="9472"/>
                </a:cubicBezTo>
                <a:cubicBezTo>
                  <a:pt x="7378" y="9472"/>
                  <a:pt x="6833" y="8990"/>
                  <a:pt x="6833" y="8326"/>
                </a:cubicBezTo>
                <a:lnTo>
                  <a:pt x="6833" y="4176"/>
                </a:lnTo>
                <a:cubicBezTo>
                  <a:pt x="6833" y="3512"/>
                  <a:pt x="7378" y="3029"/>
                  <a:pt x="7979" y="3029"/>
                </a:cubicBezTo>
                <a:close/>
                <a:moveTo>
                  <a:pt x="2861" y="1"/>
                </a:moveTo>
                <a:cubicBezTo>
                  <a:pt x="1282" y="1"/>
                  <a:pt x="0" y="1281"/>
                  <a:pt x="0" y="2862"/>
                </a:cubicBezTo>
                <a:lnTo>
                  <a:pt x="0" y="9640"/>
                </a:lnTo>
                <a:cubicBezTo>
                  <a:pt x="0" y="11220"/>
                  <a:pt x="1282" y="12501"/>
                  <a:pt x="2861" y="12501"/>
                </a:cubicBezTo>
                <a:lnTo>
                  <a:pt x="17246" y="12501"/>
                </a:lnTo>
                <a:cubicBezTo>
                  <a:pt x="18826" y="12501"/>
                  <a:pt x="20107" y="11220"/>
                  <a:pt x="20107" y="9640"/>
                </a:cubicBezTo>
                <a:lnTo>
                  <a:pt x="20107" y="2862"/>
                </a:lnTo>
                <a:cubicBezTo>
                  <a:pt x="20107" y="1281"/>
                  <a:pt x="18826" y="1"/>
                  <a:pt x="17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88"/>
        <p:cNvGrpSpPr/>
        <p:nvPr/>
      </p:nvGrpSpPr>
      <p:grpSpPr>
        <a:xfrm>
          <a:off x="0" y="0"/>
          <a:ext cx="0" cy="0"/>
          <a:chOff x="0" y="0"/>
          <a:chExt cx="0" cy="0"/>
        </a:xfrm>
      </p:grpSpPr>
      <p:sp>
        <p:nvSpPr>
          <p:cNvPr id="89" name="Google Shape;89;p11"/>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txBox="1">
            <a:spLocks noGrp="1"/>
          </p:cNvSpPr>
          <p:nvPr>
            <p:ph type="title" hasCustomPrompt="1"/>
          </p:nvPr>
        </p:nvSpPr>
        <p:spPr>
          <a:xfrm>
            <a:off x="1284000" y="1676937"/>
            <a:ext cx="6576000" cy="123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1" name="Google Shape;91;p11"/>
          <p:cNvSpPr txBox="1">
            <a:spLocks noGrp="1"/>
          </p:cNvSpPr>
          <p:nvPr>
            <p:ph type="subTitle" idx="1"/>
          </p:nvPr>
        </p:nvSpPr>
        <p:spPr>
          <a:xfrm>
            <a:off x="1284000" y="2908538"/>
            <a:ext cx="6576000" cy="4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3"/>
        </a:solidFill>
        <a:effectLst/>
      </p:bgPr>
    </p:bg>
    <p:spTree>
      <p:nvGrpSpPr>
        <p:cNvPr id="1" name="Shape 93"/>
        <p:cNvGrpSpPr/>
        <p:nvPr/>
      </p:nvGrpSpPr>
      <p:grpSpPr>
        <a:xfrm>
          <a:off x="0" y="0"/>
          <a:ext cx="0" cy="0"/>
          <a:chOff x="0" y="0"/>
          <a:chExt cx="0" cy="0"/>
        </a:xfrm>
      </p:grpSpPr>
      <p:sp>
        <p:nvSpPr>
          <p:cNvPr id="94" name="Google Shape;94;p13"/>
          <p:cNvSpPr/>
          <p:nvPr/>
        </p:nvSpPr>
        <p:spPr>
          <a:xfrm>
            <a:off x="455100" y="378450"/>
            <a:ext cx="8233800" cy="4386600"/>
          </a:xfrm>
          <a:prstGeom prst="roundRect">
            <a:avLst>
              <a:gd name="adj" fmla="val 7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txBox="1">
            <a:spLocks noGrp="1"/>
          </p:cNvSpPr>
          <p:nvPr>
            <p:ph type="title" hasCustomPrompt="1"/>
          </p:nvPr>
        </p:nvSpPr>
        <p:spPr>
          <a:xfrm>
            <a:off x="715100" y="1915500"/>
            <a:ext cx="25713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1"/>
          </p:nvPr>
        </p:nvSpPr>
        <p:spPr>
          <a:xfrm>
            <a:off x="715100" y="2987750"/>
            <a:ext cx="2571300" cy="611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3"/>
          <p:cNvSpPr txBox="1">
            <a:spLocks noGrp="1"/>
          </p:cNvSpPr>
          <p:nvPr>
            <p:ph type="subTitle" idx="2"/>
          </p:nvPr>
        </p:nvSpPr>
        <p:spPr>
          <a:xfrm>
            <a:off x="715100" y="2356500"/>
            <a:ext cx="2571300" cy="786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Albert Sans Black"/>
                <a:ea typeface="Albert Sans Black"/>
                <a:cs typeface="Albert Sans Black"/>
                <a:sym typeface="Albert Sans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8" name="Google Shape;98;p13"/>
          <p:cNvSpPr txBox="1">
            <a:spLocks noGrp="1"/>
          </p:cNvSpPr>
          <p:nvPr>
            <p:ph type="title" idx="3"/>
          </p:nvPr>
        </p:nvSpPr>
        <p:spPr>
          <a:xfrm>
            <a:off x="715100" y="535000"/>
            <a:ext cx="7713900" cy="678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1pPr>
            <a:lvl2pPr lvl="1"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2pPr>
            <a:lvl3pPr lvl="2"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3pPr>
            <a:lvl4pPr lvl="3"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4pPr>
            <a:lvl5pPr lvl="4"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5pPr>
            <a:lvl6pPr lvl="5"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6pPr>
            <a:lvl7pPr lvl="6"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7pPr>
            <a:lvl8pPr lvl="7"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8pPr>
            <a:lvl9pPr lvl="8"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9pPr>
          </a:lstStyle>
          <a:p>
            <a:endParaRPr/>
          </a:p>
        </p:txBody>
      </p:sp>
      <p:sp>
        <p:nvSpPr>
          <p:cNvPr id="99" name="Google Shape;99;p13"/>
          <p:cNvSpPr txBox="1">
            <a:spLocks noGrp="1"/>
          </p:cNvSpPr>
          <p:nvPr>
            <p:ph type="title" idx="4" hasCustomPrompt="1"/>
          </p:nvPr>
        </p:nvSpPr>
        <p:spPr>
          <a:xfrm>
            <a:off x="3286406" y="1915500"/>
            <a:ext cx="25713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5"/>
          </p:nvPr>
        </p:nvSpPr>
        <p:spPr>
          <a:xfrm>
            <a:off x="3286406" y="2987750"/>
            <a:ext cx="2571300" cy="611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subTitle" idx="6"/>
          </p:nvPr>
        </p:nvSpPr>
        <p:spPr>
          <a:xfrm>
            <a:off x="3286402" y="2356500"/>
            <a:ext cx="2571300" cy="786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Albert Sans Black"/>
                <a:ea typeface="Albert Sans Black"/>
                <a:cs typeface="Albert Sans Black"/>
                <a:sym typeface="Albert Sans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2" name="Google Shape;102;p13"/>
          <p:cNvSpPr txBox="1">
            <a:spLocks noGrp="1"/>
          </p:cNvSpPr>
          <p:nvPr>
            <p:ph type="title" idx="7" hasCustomPrompt="1"/>
          </p:nvPr>
        </p:nvSpPr>
        <p:spPr>
          <a:xfrm>
            <a:off x="5857712" y="1915500"/>
            <a:ext cx="2571300" cy="59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8"/>
          </p:nvPr>
        </p:nvSpPr>
        <p:spPr>
          <a:xfrm>
            <a:off x="5857712" y="2987750"/>
            <a:ext cx="2571300" cy="611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 name="Google Shape;104;p13"/>
          <p:cNvSpPr txBox="1">
            <a:spLocks noGrp="1"/>
          </p:cNvSpPr>
          <p:nvPr>
            <p:ph type="subTitle" idx="9"/>
          </p:nvPr>
        </p:nvSpPr>
        <p:spPr>
          <a:xfrm>
            <a:off x="5857704" y="2356500"/>
            <a:ext cx="2571300" cy="786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Albert Sans Black"/>
                <a:ea typeface="Albert Sans Black"/>
                <a:cs typeface="Albert Sans Black"/>
                <a:sym typeface="Albert Sans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05" name="Google Shape;105;p13"/>
          <p:cNvGrpSpPr/>
          <p:nvPr/>
        </p:nvGrpSpPr>
        <p:grpSpPr>
          <a:xfrm>
            <a:off x="8346323" y="1491638"/>
            <a:ext cx="488979" cy="71149"/>
            <a:chOff x="6017475" y="1127825"/>
            <a:chExt cx="290075" cy="42200"/>
          </a:xfrm>
        </p:grpSpPr>
        <p:sp>
          <p:nvSpPr>
            <p:cNvPr id="106" name="Google Shape;106;p13"/>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7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1pPr>
            <a:lvl2pPr lvl="1"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2pPr>
            <a:lvl3pPr lvl="2"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3pPr>
            <a:lvl4pPr lvl="3"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4pPr>
            <a:lvl5pPr lvl="4"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5pPr>
            <a:lvl6pPr lvl="5"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6pPr>
            <a:lvl7pPr lvl="6"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7pPr>
            <a:lvl8pPr lvl="7"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8pPr>
            <a:lvl9pPr lvl="8" algn="ctr" rtl="0">
              <a:spcBef>
                <a:spcPts val="0"/>
              </a:spcBef>
              <a:spcAft>
                <a:spcPts val="0"/>
              </a:spcAft>
              <a:buClr>
                <a:schemeClr val="dk1"/>
              </a:buClr>
              <a:buSzPts val="3500"/>
              <a:buFont typeface="Albert Sans Black"/>
              <a:buNone/>
              <a:defRPr sz="3500">
                <a:solidFill>
                  <a:schemeClr val="dk1"/>
                </a:solidFill>
                <a:latin typeface="Albert Sans Black"/>
                <a:ea typeface="Albert Sans Black"/>
                <a:cs typeface="Albert Sans Black"/>
                <a:sym typeface="Albert Sans Black"/>
              </a:defRPr>
            </a:lvl9pPr>
          </a:lstStyle>
          <a:p>
            <a:endParaRPr/>
          </a:p>
        </p:txBody>
      </p:sp>
      <p:sp>
        <p:nvSpPr>
          <p:cNvPr id="7" name="Google Shape;7;p1"/>
          <p:cNvSpPr txBox="1">
            <a:spLocks noGrp="1"/>
          </p:cNvSpPr>
          <p:nvPr>
            <p:ph type="body" idx="1"/>
          </p:nvPr>
        </p:nvSpPr>
        <p:spPr>
          <a:xfrm>
            <a:off x="715100" y="1213600"/>
            <a:ext cx="7713900" cy="3394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6" r:id="rId6"/>
    <p:sldLayoutId id="2147483658" r:id="rId7"/>
    <p:sldLayoutId id="2147483659" r:id="rId8"/>
    <p:sldLayoutId id="2147483660" r:id="rId9"/>
    <p:sldLayoutId id="2147483661" r:id="rId10"/>
    <p:sldLayoutId id="2147483664" r:id="rId11"/>
    <p:sldLayoutId id="2147483665" r:id="rId12"/>
    <p:sldLayoutId id="2147483666" r:id="rId13"/>
    <p:sldLayoutId id="2147483667" r:id="rId14"/>
    <p:sldLayoutId id="214748366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127.0.0.1:5000/user/login"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ctrTitle"/>
          </p:nvPr>
        </p:nvSpPr>
        <p:spPr>
          <a:xfrm>
            <a:off x="905695" y="877286"/>
            <a:ext cx="7049076" cy="27929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latin typeface="Albert Sans Black"/>
                <a:ea typeface="Albert Sans Black"/>
                <a:cs typeface="Albert Sans Black"/>
                <a:sym typeface="Albert Sans Black"/>
              </a:rPr>
              <a:t>SOFTWARE </a:t>
            </a:r>
            <a:r>
              <a:rPr lang="en-US" altLang="zh-CN" b="1" dirty="0">
                <a:latin typeface="Albert Sans Black" charset="0"/>
                <a:ea typeface="Albert Sans Black" charset="0"/>
                <a:cs typeface="Albert Sans Black" charset="0"/>
                <a:sym typeface="Albert Sans Black"/>
              </a:rPr>
              <a:t>ENGINERRING</a:t>
            </a:r>
            <a:r>
              <a:rPr lang="en-GB" b="1" dirty="0">
                <a:latin typeface="Albert Sans Black"/>
                <a:ea typeface="Albert Sans Black"/>
                <a:cs typeface="Albert Sans Black"/>
                <a:sym typeface="Albert Sans Black"/>
              </a:rPr>
              <a:t> </a:t>
            </a:r>
            <a:br>
              <a:rPr lang="en-GB" dirty="0">
                <a:solidFill>
                  <a:schemeClr val="dk1"/>
                </a:solidFill>
                <a:latin typeface="Albert Sans Black" charset="0"/>
                <a:ea typeface="Albert Sans Black" charset="0"/>
                <a:cs typeface="Albert Sans Black" charset="0"/>
                <a:sym typeface="Albert Sans Black"/>
              </a:rPr>
            </a:br>
            <a:r>
              <a:rPr lang="en-US" altLang="zh-CN" sz="5400" dirty="0">
                <a:solidFill>
                  <a:schemeClr val="dk2"/>
                </a:solidFill>
                <a:latin typeface="Albert Sans Black"/>
                <a:ea typeface="Albert Sans Black"/>
                <a:cs typeface="Albert Sans Black"/>
                <a:sym typeface="Albert Sans Black"/>
              </a:rPr>
              <a:t>GPS</a:t>
            </a:r>
            <a:r>
              <a:rPr lang="en-GB" altLang="zh-CN" sz="5400" dirty="0">
                <a:solidFill>
                  <a:schemeClr val="dk2"/>
                </a:solidFill>
                <a:latin typeface="Albert Sans Black"/>
                <a:ea typeface="Albert Sans Black"/>
                <a:cs typeface="Albert Sans Black"/>
                <a:sym typeface="Albert Sans Black"/>
              </a:rPr>
              <a:t> </a:t>
            </a:r>
            <a:r>
              <a:rPr lang="en-US" altLang="zh-CN" sz="5400" dirty="0">
                <a:solidFill>
                  <a:schemeClr val="dk2"/>
                </a:solidFill>
                <a:latin typeface="Albert Sans Black"/>
                <a:ea typeface="Albert Sans Black"/>
                <a:cs typeface="Albert Sans Black"/>
                <a:sym typeface="Albert Sans Black"/>
              </a:rPr>
              <a:t>SYSTEM</a:t>
            </a:r>
            <a:endParaRPr sz="5400" dirty="0">
              <a:solidFill>
                <a:schemeClr val="dk2"/>
              </a:solidFill>
            </a:endParaRPr>
          </a:p>
        </p:txBody>
      </p:sp>
      <p:sp>
        <p:nvSpPr>
          <p:cNvPr id="216" name="Google Shape;216;p25"/>
          <p:cNvSpPr txBox="1">
            <a:spLocks noGrp="1"/>
          </p:cNvSpPr>
          <p:nvPr>
            <p:ph type="subTitle" idx="1"/>
          </p:nvPr>
        </p:nvSpPr>
        <p:spPr>
          <a:xfrm>
            <a:off x="1937690" y="3514130"/>
            <a:ext cx="6209400" cy="11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1F4E79"/>
                </a:solidFill>
              </a:rPr>
              <a:t>Group</a:t>
            </a:r>
            <a:r>
              <a:rPr lang="en-GB" altLang="zh-CN" dirty="0">
                <a:solidFill>
                  <a:srgbClr val="1F4E79"/>
                </a:solidFill>
              </a:rPr>
              <a:t> </a:t>
            </a:r>
            <a:r>
              <a:rPr lang="en-US" altLang="zh-CN" dirty="0">
                <a:solidFill>
                  <a:srgbClr val="1F4E79"/>
                </a:solidFill>
              </a:rPr>
              <a:t>Cherry</a:t>
            </a:r>
          </a:p>
          <a:p>
            <a:pPr marL="0" lvl="0" indent="0" algn="l" rtl="0">
              <a:spcBef>
                <a:spcPts val="0"/>
              </a:spcBef>
              <a:spcAft>
                <a:spcPts val="0"/>
              </a:spcAft>
              <a:buNone/>
            </a:pPr>
            <a:r>
              <a:rPr lang="en-US" altLang="zh-CN" dirty="0">
                <a:solidFill>
                  <a:srgbClr val="2E75B6"/>
                </a:solidFill>
                <a:latin typeface="Albert Sans" charset="0"/>
                <a:ea typeface="Arial" panose="020B0604020202020204"/>
                <a:cs typeface="Arial" panose="020B0604020202020204"/>
                <a:sym typeface="+mn-ea"/>
              </a:rPr>
              <a:t>Knight	2030026123</a:t>
            </a:r>
          </a:p>
          <a:p>
            <a:pPr marL="0" lvl="0" indent="0" algn="l" rtl="0">
              <a:spcBef>
                <a:spcPts val="0"/>
              </a:spcBef>
              <a:spcAft>
                <a:spcPts val="0"/>
              </a:spcAft>
              <a:buNone/>
            </a:pPr>
            <a:r>
              <a:rPr lang="en-US" altLang="zh-CN" dirty="0">
                <a:solidFill>
                  <a:srgbClr val="2E75B6"/>
                </a:solidFill>
                <a:latin typeface="Albert Sans" charset="0"/>
              </a:rPr>
              <a:t>Joshua	2030026117	Vicky	2030026116 </a:t>
            </a:r>
          </a:p>
          <a:p>
            <a:pPr marL="0" lvl="0" indent="0" algn="l" rtl="0">
              <a:spcBef>
                <a:spcPts val="0"/>
              </a:spcBef>
              <a:spcAft>
                <a:spcPts val="0"/>
              </a:spcAft>
              <a:buNone/>
            </a:pPr>
            <a:r>
              <a:rPr lang="en-US" altLang="zh-CN" dirty="0">
                <a:solidFill>
                  <a:srgbClr val="2E75B6"/>
                </a:solidFill>
                <a:latin typeface="Albert Sans" charset="0"/>
              </a:rPr>
              <a:t>Frye	2030026258	Unknown	2030026213</a:t>
            </a:r>
            <a:endParaRPr dirty="0">
              <a:solidFill>
                <a:srgbClr val="2E75B6"/>
              </a:solidFill>
            </a:endParaRPr>
          </a:p>
        </p:txBody>
      </p:sp>
      <p:sp>
        <p:nvSpPr>
          <p:cNvPr id="217" name="Google Shape;217;p25"/>
          <p:cNvSpPr/>
          <p:nvPr/>
        </p:nvSpPr>
        <p:spPr>
          <a:xfrm>
            <a:off x="6873475" y="274124"/>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5"/>
          <p:cNvGrpSpPr/>
          <p:nvPr/>
        </p:nvGrpSpPr>
        <p:grpSpPr>
          <a:xfrm>
            <a:off x="905683" y="3132744"/>
            <a:ext cx="971324" cy="1033619"/>
            <a:chOff x="6292800" y="3740300"/>
            <a:chExt cx="1087100" cy="1156950"/>
          </a:xfrm>
        </p:grpSpPr>
        <p:sp>
          <p:nvSpPr>
            <p:cNvPr id="219" name="Google Shape;219;p25"/>
            <p:cNvSpPr/>
            <p:nvPr/>
          </p:nvSpPr>
          <p:spPr>
            <a:xfrm>
              <a:off x="6292800" y="3740300"/>
              <a:ext cx="1087100" cy="604200"/>
            </a:xfrm>
            <a:custGeom>
              <a:avLst/>
              <a:gdLst/>
              <a:ahLst/>
              <a:cxnLst/>
              <a:rect l="l" t="t" r="r" b="b"/>
              <a:pathLst>
                <a:path w="43484" h="24168" extrusionOk="0">
                  <a:moveTo>
                    <a:pt x="22292" y="1"/>
                  </a:moveTo>
                  <a:cubicBezTo>
                    <a:pt x="16739" y="1"/>
                    <a:pt x="12041" y="3682"/>
                    <a:pt x="10514" y="8739"/>
                  </a:cubicBezTo>
                  <a:cubicBezTo>
                    <a:pt x="10501" y="8737"/>
                    <a:pt x="10488" y="8737"/>
                    <a:pt x="10474" y="8735"/>
                  </a:cubicBezTo>
                  <a:cubicBezTo>
                    <a:pt x="10303" y="8725"/>
                    <a:pt x="10134" y="8720"/>
                    <a:pt x="9965" y="8720"/>
                  </a:cubicBezTo>
                  <a:cubicBezTo>
                    <a:pt x="5558" y="8720"/>
                    <a:pt x="1722" y="12081"/>
                    <a:pt x="1211" y="16506"/>
                  </a:cubicBezTo>
                  <a:cubicBezTo>
                    <a:pt x="1002" y="18319"/>
                    <a:pt x="1340" y="20043"/>
                    <a:pt x="2089" y="21524"/>
                  </a:cubicBezTo>
                  <a:lnTo>
                    <a:pt x="1314" y="21528"/>
                  </a:lnTo>
                  <a:cubicBezTo>
                    <a:pt x="588" y="21534"/>
                    <a:pt x="0" y="22123"/>
                    <a:pt x="0" y="22849"/>
                  </a:cubicBezTo>
                  <a:cubicBezTo>
                    <a:pt x="0" y="23578"/>
                    <a:pt x="592" y="24168"/>
                    <a:pt x="1321" y="24168"/>
                  </a:cubicBezTo>
                  <a:lnTo>
                    <a:pt x="42163" y="24168"/>
                  </a:lnTo>
                  <a:cubicBezTo>
                    <a:pt x="42892" y="24168"/>
                    <a:pt x="43484" y="23578"/>
                    <a:pt x="43484" y="22849"/>
                  </a:cubicBezTo>
                  <a:lnTo>
                    <a:pt x="43484" y="22847"/>
                  </a:lnTo>
                  <a:cubicBezTo>
                    <a:pt x="43484" y="22121"/>
                    <a:pt x="42898" y="21532"/>
                    <a:pt x="42172" y="21528"/>
                  </a:cubicBezTo>
                  <a:lnTo>
                    <a:pt x="41601" y="21524"/>
                  </a:lnTo>
                  <a:cubicBezTo>
                    <a:pt x="42071" y="20598"/>
                    <a:pt x="42334" y="19551"/>
                    <a:pt x="42334" y="18439"/>
                  </a:cubicBezTo>
                  <a:cubicBezTo>
                    <a:pt x="42334" y="14651"/>
                    <a:pt x="39259" y="11576"/>
                    <a:pt x="35472" y="11576"/>
                  </a:cubicBezTo>
                  <a:cubicBezTo>
                    <a:pt x="35170" y="11576"/>
                    <a:pt x="34869" y="11596"/>
                    <a:pt x="34578" y="11637"/>
                  </a:cubicBezTo>
                  <a:cubicBezTo>
                    <a:pt x="34230" y="5148"/>
                    <a:pt x="28862" y="1"/>
                    <a:pt x="22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a:off x="6573750" y="4110600"/>
              <a:ext cx="525200" cy="332200"/>
            </a:xfrm>
            <a:custGeom>
              <a:avLst/>
              <a:gdLst/>
              <a:ahLst/>
              <a:cxnLst/>
              <a:rect l="l" t="t" r="r" b="b"/>
              <a:pathLst>
                <a:path w="21008" h="13288" extrusionOk="0">
                  <a:moveTo>
                    <a:pt x="0" y="1"/>
                  </a:moveTo>
                  <a:lnTo>
                    <a:pt x="0" y="13287"/>
                  </a:lnTo>
                  <a:lnTo>
                    <a:pt x="21008" y="13287"/>
                  </a:lnTo>
                  <a:lnTo>
                    <a:pt x="210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612625" y="4167225"/>
              <a:ext cx="162825" cy="31150"/>
            </a:xfrm>
            <a:custGeom>
              <a:avLst/>
              <a:gdLst/>
              <a:ahLst/>
              <a:cxnLst/>
              <a:rect l="l" t="t" r="r" b="b"/>
              <a:pathLst>
                <a:path w="6513" h="1246" extrusionOk="0">
                  <a:moveTo>
                    <a:pt x="0" y="0"/>
                  </a:moveTo>
                  <a:lnTo>
                    <a:pt x="0" y="1245"/>
                  </a:lnTo>
                  <a:lnTo>
                    <a:pt x="6513" y="1245"/>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6780175" y="4299400"/>
              <a:ext cx="162825" cy="31200"/>
            </a:xfrm>
            <a:custGeom>
              <a:avLst/>
              <a:gdLst/>
              <a:ahLst/>
              <a:cxnLst/>
              <a:rect l="l" t="t" r="r" b="b"/>
              <a:pathLst>
                <a:path w="6513" h="1248" extrusionOk="0">
                  <a:moveTo>
                    <a:pt x="0" y="0"/>
                  </a:moveTo>
                  <a:lnTo>
                    <a:pt x="0" y="1248"/>
                  </a:lnTo>
                  <a:lnTo>
                    <a:pt x="6513" y="1248"/>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811125" y="4167225"/>
              <a:ext cx="85600" cy="31150"/>
            </a:xfrm>
            <a:custGeom>
              <a:avLst/>
              <a:gdLst/>
              <a:ahLst/>
              <a:cxnLst/>
              <a:rect l="l" t="t" r="r" b="b"/>
              <a:pathLst>
                <a:path w="3424" h="1246" extrusionOk="0">
                  <a:moveTo>
                    <a:pt x="0" y="0"/>
                  </a:moveTo>
                  <a:lnTo>
                    <a:pt x="0" y="1245"/>
                  </a:lnTo>
                  <a:lnTo>
                    <a:pt x="3423" y="1245"/>
                  </a:lnTo>
                  <a:lnTo>
                    <a:pt x="34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975225" y="4299400"/>
              <a:ext cx="85600" cy="31200"/>
            </a:xfrm>
            <a:custGeom>
              <a:avLst/>
              <a:gdLst/>
              <a:ahLst/>
              <a:cxnLst/>
              <a:rect l="l" t="t" r="r" b="b"/>
              <a:pathLst>
                <a:path w="3424" h="1248" extrusionOk="0">
                  <a:moveTo>
                    <a:pt x="0" y="0"/>
                  </a:moveTo>
                  <a:lnTo>
                    <a:pt x="0" y="1248"/>
                  </a:lnTo>
                  <a:lnTo>
                    <a:pt x="3423" y="1248"/>
                  </a:lnTo>
                  <a:lnTo>
                    <a:pt x="34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640975" y="4296500"/>
              <a:ext cx="85600" cy="31150"/>
            </a:xfrm>
            <a:custGeom>
              <a:avLst/>
              <a:gdLst/>
              <a:ahLst/>
              <a:cxnLst/>
              <a:rect l="l" t="t" r="r" b="b"/>
              <a:pathLst>
                <a:path w="3424" h="1246" extrusionOk="0">
                  <a:moveTo>
                    <a:pt x="1" y="0"/>
                  </a:moveTo>
                  <a:lnTo>
                    <a:pt x="1" y="1246"/>
                  </a:lnTo>
                  <a:lnTo>
                    <a:pt x="3424" y="1246"/>
                  </a:lnTo>
                  <a:lnTo>
                    <a:pt x="34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6889650" y="4231825"/>
              <a:ext cx="85600" cy="31200"/>
            </a:xfrm>
            <a:custGeom>
              <a:avLst/>
              <a:gdLst/>
              <a:ahLst/>
              <a:cxnLst/>
              <a:rect l="l" t="t" r="r" b="b"/>
              <a:pathLst>
                <a:path w="3424" h="1248" extrusionOk="0">
                  <a:moveTo>
                    <a:pt x="0" y="1"/>
                  </a:moveTo>
                  <a:lnTo>
                    <a:pt x="0" y="1248"/>
                  </a:lnTo>
                  <a:lnTo>
                    <a:pt x="3423" y="1248"/>
                  </a:lnTo>
                  <a:lnTo>
                    <a:pt x="34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a:off x="6928750" y="4167225"/>
              <a:ext cx="126075" cy="31150"/>
            </a:xfrm>
            <a:custGeom>
              <a:avLst/>
              <a:gdLst/>
              <a:ahLst/>
              <a:cxnLst/>
              <a:rect l="l" t="t" r="r" b="b"/>
              <a:pathLst>
                <a:path w="5043" h="1246" extrusionOk="0">
                  <a:moveTo>
                    <a:pt x="1" y="0"/>
                  </a:moveTo>
                  <a:lnTo>
                    <a:pt x="1" y="1245"/>
                  </a:lnTo>
                  <a:lnTo>
                    <a:pt x="5043" y="1245"/>
                  </a:lnTo>
                  <a:lnTo>
                    <a:pt x="5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6678700" y="4231825"/>
              <a:ext cx="162850" cy="31200"/>
            </a:xfrm>
            <a:custGeom>
              <a:avLst/>
              <a:gdLst/>
              <a:ahLst/>
              <a:cxnLst/>
              <a:rect l="l" t="t" r="r" b="b"/>
              <a:pathLst>
                <a:path w="6514" h="1248" extrusionOk="0">
                  <a:moveTo>
                    <a:pt x="1" y="1"/>
                  </a:moveTo>
                  <a:lnTo>
                    <a:pt x="1" y="1248"/>
                  </a:lnTo>
                  <a:lnTo>
                    <a:pt x="6513" y="1248"/>
                  </a:lnTo>
                  <a:lnTo>
                    <a:pt x="6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6573750" y="4081125"/>
              <a:ext cx="525200" cy="29500"/>
            </a:xfrm>
            <a:custGeom>
              <a:avLst/>
              <a:gdLst/>
              <a:ahLst/>
              <a:cxnLst/>
              <a:rect l="l" t="t" r="r" b="b"/>
              <a:pathLst>
                <a:path w="21008" h="1180" extrusionOk="0">
                  <a:moveTo>
                    <a:pt x="0" y="1"/>
                  </a:moveTo>
                  <a:lnTo>
                    <a:pt x="0" y="1180"/>
                  </a:lnTo>
                  <a:lnTo>
                    <a:pt x="21008" y="1180"/>
                  </a:lnTo>
                  <a:lnTo>
                    <a:pt x="210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a:off x="6620725" y="4090800"/>
              <a:ext cx="10150" cy="10150"/>
            </a:xfrm>
            <a:custGeom>
              <a:avLst/>
              <a:gdLst/>
              <a:ahLst/>
              <a:cxnLst/>
              <a:rect l="l" t="t" r="r" b="b"/>
              <a:pathLst>
                <a:path w="406" h="406" extrusionOk="0">
                  <a:moveTo>
                    <a:pt x="203" y="1"/>
                  </a:moveTo>
                  <a:cubicBezTo>
                    <a:pt x="92" y="1"/>
                    <a:pt x="0" y="91"/>
                    <a:pt x="0" y="203"/>
                  </a:cubicBezTo>
                  <a:cubicBezTo>
                    <a:pt x="0" y="316"/>
                    <a:pt x="91" y="406"/>
                    <a:pt x="203" y="406"/>
                  </a:cubicBezTo>
                  <a:cubicBezTo>
                    <a:pt x="315" y="406"/>
                    <a:pt x="406" y="316"/>
                    <a:pt x="406" y="203"/>
                  </a:cubicBezTo>
                  <a:cubicBezTo>
                    <a:pt x="406"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a:off x="6647150" y="4090800"/>
              <a:ext cx="10200" cy="10150"/>
            </a:xfrm>
            <a:custGeom>
              <a:avLst/>
              <a:gdLst/>
              <a:ahLst/>
              <a:cxnLst/>
              <a:rect l="l" t="t" r="r" b="b"/>
              <a:pathLst>
                <a:path w="408" h="406" extrusionOk="0">
                  <a:moveTo>
                    <a:pt x="203" y="1"/>
                  </a:moveTo>
                  <a:cubicBezTo>
                    <a:pt x="93" y="1"/>
                    <a:pt x="1" y="91"/>
                    <a:pt x="1" y="203"/>
                  </a:cubicBezTo>
                  <a:cubicBezTo>
                    <a:pt x="1" y="316"/>
                    <a:pt x="93" y="406"/>
                    <a:pt x="203" y="406"/>
                  </a:cubicBezTo>
                  <a:cubicBezTo>
                    <a:pt x="316" y="406"/>
                    <a:pt x="408" y="316"/>
                    <a:pt x="408" y="203"/>
                  </a:cubicBezTo>
                  <a:cubicBezTo>
                    <a:pt x="408" y="91"/>
                    <a:pt x="316"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a:off x="6673650" y="4090800"/>
              <a:ext cx="10150" cy="10150"/>
            </a:xfrm>
            <a:custGeom>
              <a:avLst/>
              <a:gdLst/>
              <a:ahLst/>
              <a:cxnLst/>
              <a:rect l="l" t="t" r="r" b="b"/>
              <a:pathLst>
                <a:path w="406" h="406" extrusionOk="0">
                  <a:moveTo>
                    <a:pt x="203" y="1"/>
                  </a:moveTo>
                  <a:cubicBezTo>
                    <a:pt x="90" y="1"/>
                    <a:pt x="0" y="91"/>
                    <a:pt x="0" y="203"/>
                  </a:cubicBezTo>
                  <a:cubicBezTo>
                    <a:pt x="0" y="316"/>
                    <a:pt x="90" y="406"/>
                    <a:pt x="203" y="406"/>
                  </a:cubicBezTo>
                  <a:cubicBezTo>
                    <a:pt x="315" y="406"/>
                    <a:pt x="405" y="316"/>
                    <a:pt x="405" y="203"/>
                  </a:cubicBezTo>
                  <a:cubicBezTo>
                    <a:pt x="405"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6521050" y="4554700"/>
              <a:ext cx="554375" cy="342550"/>
            </a:xfrm>
            <a:custGeom>
              <a:avLst/>
              <a:gdLst/>
              <a:ahLst/>
              <a:cxnLst/>
              <a:rect l="l" t="t" r="r" b="b"/>
              <a:pathLst>
                <a:path w="22175" h="13702" extrusionOk="0">
                  <a:moveTo>
                    <a:pt x="1913" y="0"/>
                  </a:moveTo>
                  <a:cubicBezTo>
                    <a:pt x="857" y="0"/>
                    <a:pt x="1" y="855"/>
                    <a:pt x="2" y="1912"/>
                  </a:cubicBezTo>
                  <a:lnTo>
                    <a:pt x="2" y="13701"/>
                  </a:lnTo>
                  <a:lnTo>
                    <a:pt x="22174" y="13701"/>
                  </a:lnTo>
                  <a:lnTo>
                    <a:pt x="22174" y="1912"/>
                  </a:lnTo>
                  <a:lnTo>
                    <a:pt x="11143" y="1912"/>
                  </a:lnTo>
                  <a:cubicBezTo>
                    <a:pt x="11143" y="855"/>
                    <a:pt x="10286" y="0"/>
                    <a:pt x="9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a:off x="6521100" y="4602500"/>
              <a:ext cx="630550" cy="294750"/>
            </a:xfrm>
            <a:custGeom>
              <a:avLst/>
              <a:gdLst/>
              <a:ahLst/>
              <a:cxnLst/>
              <a:rect l="l" t="t" r="r" b="b"/>
              <a:pathLst>
                <a:path w="25222" h="11790" extrusionOk="0">
                  <a:moveTo>
                    <a:pt x="5467" y="0"/>
                  </a:moveTo>
                  <a:cubicBezTo>
                    <a:pt x="4776" y="0"/>
                    <a:pt x="4157" y="432"/>
                    <a:pt x="3919" y="1082"/>
                  </a:cubicBezTo>
                  <a:lnTo>
                    <a:pt x="0" y="11789"/>
                  </a:lnTo>
                  <a:lnTo>
                    <a:pt x="22172" y="11789"/>
                  </a:lnTo>
                  <a:lnTo>
                    <a:pt x="25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6935300" y="4416900"/>
              <a:ext cx="22025" cy="197925"/>
            </a:xfrm>
            <a:custGeom>
              <a:avLst/>
              <a:gdLst/>
              <a:ahLst/>
              <a:cxnLst/>
              <a:rect l="l" t="t" r="r" b="b"/>
              <a:pathLst>
                <a:path w="881" h="7917" extrusionOk="0">
                  <a:moveTo>
                    <a:pt x="440" y="0"/>
                  </a:moveTo>
                  <a:cubicBezTo>
                    <a:pt x="199" y="0"/>
                    <a:pt x="0" y="197"/>
                    <a:pt x="0" y="439"/>
                  </a:cubicBezTo>
                  <a:cubicBezTo>
                    <a:pt x="0" y="685"/>
                    <a:pt x="199" y="879"/>
                    <a:pt x="440" y="879"/>
                  </a:cubicBezTo>
                  <a:cubicBezTo>
                    <a:pt x="682" y="879"/>
                    <a:pt x="881" y="685"/>
                    <a:pt x="881" y="439"/>
                  </a:cubicBezTo>
                  <a:cubicBezTo>
                    <a:pt x="881" y="197"/>
                    <a:pt x="682" y="0"/>
                    <a:pt x="440" y="0"/>
                  </a:cubicBezTo>
                  <a:close/>
                  <a:moveTo>
                    <a:pt x="440" y="1759"/>
                  </a:moveTo>
                  <a:cubicBezTo>
                    <a:pt x="199" y="1759"/>
                    <a:pt x="0" y="1957"/>
                    <a:pt x="0" y="2198"/>
                  </a:cubicBezTo>
                  <a:cubicBezTo>
                    <a:pt x="0" y="2445"/>
                    <a:pt x="199" y="2638"/>
                    <a:pt x="440" y="2638"/>
                  </a:cubicBezTo>
                  <a:cubicBezTo>
                    <a:pt x="682" y="2638"/>
                    <a:pt x="881" y="2445"/>
                    <a:pt x="881" y="2198"/>
                  </a:cubicBezTo>
                  <a:cubicBezTo>
                    <a:pt x="881" y="1957"/>
                    <a:pt x="682" y="1759"/>
                    <a:pt x="440" y="1759"/>
                  </a:cubicBezTo>
                  <a:close/>
                  <a:moveTo>
                    <a:pt x="440" y="3519"/>
                  </a:moveTo>
                  <a:cubicBezTo>
                    <a:pt x="199" y="3519"/>
                    <a:pt x="0" y="3716"/>
                    <a:pt x="0" y="3957"/>
                  </a:cubicBezTo>
                  <a:cubicBezTo>
                    <a:pt x="0" y="4204"/>
                    <a:pt x="199" y="4398"/>
                    <a:pt x="440" y="4398"/>
                  </a:cubicBezTo>
                  <a:cubicBezTo>
                    <a:pt x="682" y="4398"/>
                    <a:pt x="881" y="4204"/>
                    <a:pt x="881" y="3957"/>
                  </a:cubicBezTo>
                  <a:cubicBezTo>
                    <a:pt x="881" y="3716"/>
                    <a:pt x="682" y="3519"/>
                    <a:pt x="440" y="3519"/>
                  </a:cubicBezTo>
                  <a:close/>
                  <a:moveTo>
                    <a:pt x="440" y="5278"/>
                  </a:moveTo>
                  <a:cubicBezTo>
                    <a:pt x="199" y="5278"/>
                    <a:pt x="0" y="5475"/>
                    <a:pt x="0" y="5717"/>
                  </a:cubicBezTo>
                  <a:cubicBezTo>
                    <a:pt x="0" y="5964"/>
                    <a:pt x="199" y="6157"/>
                    <a:pt x="440" y="6157"/>
                  </a:cubicBezTo>
                  <a:cubicBezTo>
                    <a:pt x="682" y="6157"/>
                    <a:pt x="881" y="5964"/>
                    <a:pt x="881" y="5717"/>
                  </a:cubicBezTo>
                  <a:cubicBezTo>
                    <a:pt x="881" y="5475"/>
                    <a:pt x="682" y="5278"/>
                    <a:pt x="440" y="5278"/>
                  </a:cubicBezTo>
                  <a:close/>
                  <a:moveTo>
                    <a:pt x="440" y="7038"/>
                  </a:moveTo>
                  <a:cubicBezTo>
                    <a:pt x="199" y="7038"/>
                    <a:pt x="0" y="7235"/>
                    <a:pt x="0" y="7476"/>
                  </a:cubicBezTo>
                  <a:cubicBezTo>
                    <a:pt x="0" y="7723"/>
                    <a:pt x="199" y="7916"/>
                    <a:pt x="440" y="7916"/>
                  </a:cubicBezTo>
                  <a:cubicBezTo>
                    <a:pt x="682" y="7916"/>
                    <a:pt x="881" y="7723"/>
                    <a:pt x="881" y="7476"/>
                  </a:cubicBezTo>
                  <a:cubicBezTo>
                    <a:pt x="881" y="7235"/>
                    <a:pt x="682" y="7038"/>
                    <a:pt x="440"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6715375" y="4458750"/>
              <a:ext cx="22025" cy="197975"/>
            </a:xfrm>
            <a:custGeom>
              <a:avLst/>
              <a:gdLst/>
              <a:ahLst/>
              <a:cxnLst/>
              <a:rect l="l" t="t" r="r" b="b"/>
              <a:pathLst>
                <a:path w="881" h="7919" extrusionOk="0">
                  <a:moveTo>
                    <a:pt x="441" y="1"/>
                  </a:moveTo>
                  <a:cubicBezTo>
                    <a:pt x="199" y="1"/>
                    <a:pt x="0" y="200"/>
                    <a:pt x="0" y="441"/>
                  </a:cubicBezTo>
                  <a:cubicBezTo>
                    <a:pt x="0" y="682"/>
                    <a:pt x="199" y="881"/>
                    <a:pt x="441" y="881"/>
                  </a:cubicBezTo>
                  <a:cubicBezTo>
                    <a:pt x="682" y="881"/>
                    <a:pt x="881" y="682"/>
                    <a:pt x="881" y="441"/>
                  </a:cubicBezTo>
                  <a:cubicBezTo>
                    <a:pt x="881" y="200"/>
                    <a:pt x="682" y="1"/>
                    <a:pt x="441" y="1"/>
                  </a:cubicBezTo>
                  <a:close/>
                  <a:moveTo>
                    <a:pt x="441" y="1760"/>
                  </a:moveTo>
                  <a:cubicBezTo>
                    <a:pt x="199" y="1760"/>
                    <a:pt x="0" y="1959"/>
                    <a:pt x="0" y="2200"/>
                  </a:cubicBezTo>
                  <a:cubicBezTo>
                    <a:pt x="0" y="2442"/>
                    <a:pt x="199" y="2641"/>
                    <a:pt x="441" y="2641"/>
                  </a:cubicBezTo>
                  <a:cubicBezTo>
                    <a:pt x="682" y="2641"/>
                    <a:pt x="881" y="2442"/>
                    <a:pt x="881" y="2200"/>
                  </a:cubicBezTo>
                  <a:cubicBezTo>
                    <a:pt x="881" y="1959"/>
                    <a:pt x="682" y="1760"/>
                    <a:pt x="441" y="1760"/>
                  </a:cubicBezTo>
                  <a:close/>
                  <a:moveTo>
                    <a:pt x="441" y="3519"/>
                  </a:moveTo>
                  <a:cubicBezTo>
                    <a:pt x="199" y="3519"/>
                    <a:pt x="0" y="3718"/>
                    <a:pt x="0" y="3960"/>
                  </a:cubicBezTo>
                  <a:cubicBezTo>
                    <a:pt x="0" y="4201"/>
                    <a:pt x="199" y="4400"/>
                    <a:pt x="441" y="4400"/>
                  </a:cubicBezTo>
                  <a:cubicBezTo>
                    <a:pt x="682" y="4400"/>
                    <a:pt x="881" y="4201"/>
                    <a:pt x="881" y="3960"/>
                  </a:cubicBezTo>
                  <a:cubicBezTo>
                    <a:pt x="881" y="3718"/>
                    <a:pt x="682" y="3519"/>
                    <a:pt x="441" y="3519"/>
                  </a:cubicBezTo>
                  <a:close/>
                  <a:moveTo>
                    <a:pt x="441" y="5279"/>
                  </a:moveTo>
                  <a:cubicBezTo>
                    <a:pt x="199" y="5279"/>
                    <a:pt x="0" y="5478"/>
                    <a:pt x="0" y="5719"/>
                  </a:cubicBezTo>
                  <a:cubicBezTo>
                    <a:pt x="0" y="5961"/>
                    <a:pt x="199" y="6159"/>
                    <a:pt x="441" y="6159"/>
                  </a:cubicBezTo>
                  <a:cubicBezTo>
                    <a:pt x="682" y="6159"/>
                    <a:pt x="881" y="5961"/>
                    <a:pt x="881" y="5719"/>
                  </a:cubicBezTo>
                  <a:cubicBezTo>
                    <a:pt x="881" y="5478"/>
                    <a:pt x="682" y="5279"/>
                    <a:pt x="441" y="5279"/>
                  </a:cubicBezTo>
                  <a:close/>
                  <a:moveTo>
                    <a:pt x="441" y="7038"/>
                  </a:moveTo>
                  <a:cubicBezTo>
                    <a:pt x="199" y="7038"/>
                    <a:pt x="0" y="7237"/>
                    <a:pt x="0" y="7479"/>
                  </a:cubicBezTo>
                  <a:cubicBezTo>
                    <a:pt x="0" y="7720"/>
                    <a:pt x="199" y="7919"/>
                    <a:pt x="441" y="7919"/>
                  </a:cubicBezTo>
                  <a:cubicBezTo>
                    <a:pt x="682" y="7919"/>
                    <a:pt x="881" y="7720"/>
                    <a:pt x="881" y="7479"/>
                  </a:cubicBezTo>
                  <a:cubicBezTo>
                    <a:pt x="881" y="7237"/>
                    <a:pt x="682" y="7038"/>
                    <a:pt x="441"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a:off x="6825350" y="4318000"/>
              <a:ext cx="22000" cy="197975"/>
            </a:xfrm>
            <a:custGeom>
              <a:avLst/>
              <a:gdLst/>
              <a:ahLst/>
              <a:cxnLst/>
              <a:rect l="l" t="t" r="r" b="b"/>
              <a:pathLst>
                <a:path w="880" h="7919" extrusionOk="0">
                  <a:moveTo>
                    <a:pt x="439" y="1"/>
                  </a:moveTo>
                  <a:cubicBezTo>
                    <a:pt x="198" y="1"/>
                    <a:pt x="1" y="200"/>
                    <a:pt x="1" y="441"/>
                  </a:cubicBezTo>
                  <a:cubicBezTo>
                    <a:pt x="1" y="682"/>
                    <a:pt x="198" y="881"/>
                    <a:pt x="439" y="881"/>
                  </a:cubicBezTo>
                  <a:cubicBezTo>
                    <a:pt x="682" y="881"/>
                    <a:pt x="879" y="682"/>
                    <a:pt x="879" y="441"/>
                  </a:cubicBezTo>
                  <a:cubicBezTo>
                    <a:pt x="879" y="200"/>
                    <a:pt x="682" y="1"/>
                    <a:pt x="439" y="1"/>
                  </a:cubicBezTo>
                  <a:close/>
                  <a:moveTo>
                    <a:pt x="439" y="1760"/>
                  </a:moveTo>
                  <a:cubicBezTo>
                    <a:pt x="198" y="1760"/>
                    <a:pt x="1" y="1959"/>
                    <a:pt x="1" y="2200"/>
                  </a:cubicBezTo>
                  <a:cubicBezTo>
                    <a:pt x="1" y="2447"/>
                    <a:pt x="198" y="2641"/>
                    <a:pt x="439" y="2641"/>
                  </a:cubicBezTo>
                  <a:cubicBezTo>
                    <a:pt x="682" y="2641"/>
                    <a:pt x="879" y="2447"/>
                    <a:pt x="879" y="2200"/>
                  </a:cubicBezTo>
                  <a:cubicBezTo>
                    <a:pt x="879" y="1959"/>
                    <a:pt x="682" y="1760"/>
                    <a:pt x="439" y="1760"/>
                  </a:cubicBezTo>
                  <a:close/>
                  <a:moveTo>
                    <a:pt x="439" y="3519"/>
                  </a:moveTo>
                  <a:cubicBezTo>
                    <a:pt x="198" y="3519"/>
                    <a:pt x="1" y="3718"/>
                    <a:pt x="1" y="3960"/>
                  </a:cubicBezTo>
                  <a:cubicBezTo>
                    <a:pt x="1" y="4207"/>
                    <a:pt x="198" y="4400"/>
                    <a:pt x="439" y="4400"/>
                  </a:cubicBezTo>
                  <a:cubicBezTo>
                    <a:pt x="682" y="4400"/>
                    <a:pt x="879" y="4207"/>
                    <a:pt x="879" y="3960"/>
                  </a:cubicBezTo>
                  <a:cubicBezTo>
                    <a:pt x="879" y="3718"/>
                    <a:pt x="682" y="3519"/>
                    <a:pt x="439" y="3519"/>
                  </a:cubicBezTo>
                  <a:close/>
                  <a:moveTo>
                    <a:pt x="439" y="5279"/>
                  </a:moveTo>
                  <a:cubicBezTo>
                    <a:pt x="198" y="5279"/>
                    <a:pt x="1" y="5478"/>
                    <a:pt x="1" y="5719"/>
                  </a:cubicBezTo>
                  <a:cubicBezTo>
                    <a:pt x="1" y="5966"/>
                    <a:pt x="198" y="6159"/>
                    <a:pt x="439" y="6159"/>
                  </a:cubicBezTo>
                  <a:cubicBezTo>
                    <a:pt x="682" y="6159"/>
                    <a:pt x="879" y="5966"/>
                    <a:pt x="879" y="5719"/>
                  </a:cubicBezTo>
                  <a:cubicBezTo>
                    <a:pt x="879" y="5478"/>
                    <a:pt x="682" y="5279"/>
                    <a:pt x="439" y="5279"/>
                  </a:cubicBezTo>
                  <a:close/>
                  <a:moveTo>
                    <a:pt x="439" y="7038"/>
                  </a:moveTo>
                  <a:cubicBezTo>
                    <a:pt x="198" y="7038"/>
                    <a:pt x="1" y="7237"/>
                    <a:pt x="1" y="7479"/>
                  </a:cubicBezTo>
                  <a:cubicBezTo>
                    <a:pt x="1" y="7720"/>
                    <a:pt x="198" y="7919"/>
                    <a:pt x="439" y="7919"/>
                  </a:cubicBezTo>
                  <a:cubicBezTo>
                    <a:pt x="682" y="7919"/>
                    <a:pt x="879" y="7720"/>
                    <a:pt x="879" y="7479"/>
                  </a:cubicBezTo>
                  <a:cubicBezTo>
                    <a:pt x="879" y="7237"/>
                    <a:pt x="682" y="7038"/>
                    <a:pt x="439"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5"/>
          <p:cNvGrpSpPr/>
          <p:nvPr/>
        </p:nvGrpSpPr>
        <p:grpSpPr>
          <a:xfrm>
            <a:off x="7402275" y="826319"/>
            <a:ext cx="744852" cy="333225"/>
            <a:chOff x="238125" y="1013500"/>
            <a:chExt cx="675725" cy="302300"/>
          </a:xfrm>
        </p:grpSpPr>
        <p:sp>
          <p:nvSpPr>
            <p:cNvPr id="239" name="Google Shape;239;p25"/>
            <p:cNvSpPr/>
            <p:nvPr/>
          </p:nvSpPr>
          <p:spPr>
            <a:xfrm>
              <a:off x="238125" y="1013500"/>
              <a:ext cx="675725" cy="302300"/>
            </a:xfrm>
            <a:custGeom>
              <a:avLst/>
              <a:gdLst/>
              <a:ahLst/>
              <a:cxnLst/>
              <a:rect l="l" t="t" r="r" b="b"/>
              <a:pathLst>
                <a:path w="27029" h="12092" extrusionOk="0">
                  <a:moveTo>
                    <a:pt x="0" y="0"/>
                  </a:moveTo>
                  <a:lnTo>
                    <a:pt x="0" y="12091"/>
                  </a:lnTo>
                  <a:lnTo>
                    <a:pt x="27028" y="12091"/>
                  </a:lnTo>
                  <a:lnTo>
                    <a:pt x="27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412625" y="1114550"/>
              <a:ext cx="106000" cy="109550"/>
            </a:xfrm>
            <a:custGeom>
              <a:avLst/>
              <a:gdLst/>
              <a:ahLst/>
              <a:cxnLst/>
              <a:rect l="l" t="t" r="r" b="b"/>
              <a:pathLst>
                <a:path w="4240" h="4382" extrusionOk="0">
                  <a:moveTo>
                    <a:pt x="4240" y="0"/>
                  </a:moveTo>
                  <a:lnTo>
                    <a:pt x="0" y="1612"/>
                  </a:lnTo>
                  <a:lnTo>
                    <a:pt x="0" y="2769"/>
                  </a:lnTo>
                  <a:lnTo>
                    <a:pt x="4240" y="4381"/>
                  </a:lnTo>
                  <a:lnTo>
                    <a:pt x="4240" y="3269"/>
                  </a:lnTo>
                  <a:lnTo>
                    <a:pt x="1275" y="2191"/>
                  </a:lnTo>
                  <a:lnTo>
                    <a:pt x="4240" y="1104"/>
                  </a:lnTo>
                  <a:lnTo>
                    <a:pt x="42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a:off x="524900" y="1059775"/>
              <a:ext cx="104450" cy="209725"/>
            </a:xfrm>
            <a:custGeom>
              <a:avLst/>
              <a:gdLst/>
              <a:ahLst/>
              <a:cxnLst/>
              <a:rect l="l" t="t" r="r" b="b"/>
              <a:pathLst>
                <a:path w="4178" h="8389" extrusionOk="0">
                  <a:moveTo>
                    <a:pt x="2939" y="1"/>
                  </a:moveTo>
                  <a:lnTo>
                    <a:pt x="1" y="8389"/>
                  </a:lnTo>
                  <a:lnTo>
                    <a:pt x="1239" y="8389"/>
                  </a:lnTo>
                  <a:lnTo>
                    <a:pt x="4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a:off x="633375" y="1114550"/>
              <a:ext cx="105950" cy="109550"/>
            </a:xfrm>
            <a:custGeom>
              <a:avLst/>
              <a:gdLst/>
              <a:ahLst/>
              <a:cxnLst/>
              <a:rect l="l" t="t" r="r" b="b"/>
              <a:pathLst>
                <a:path w="4238" h="4382" extrusionOk="0">
                  <a:moveTo>
                    <a:pt x="1" y="0"/>
                  </a:moveTo>
                  <a:lnTo>
                    <a:pt x="1" y="1104"/>
                  </a:lnTo>
                  <a:lnTo>
                    <a:pt x="2965" y="2191"/>
                  </a:lnTo>
                  <a:lnTo>
                    <a:pt x="1" y="3269"/>
                  </a:lnTo>
                  <a:lnTo>
                    <a:pt x="1" y="4381"/>
                  </a:lnTo>
                  <a:lnTo>
                    <a:pt x="4238" y="2769"/>
                  </a:lnTo>
                  <a:lnTo>
                    <a:pt x="4238" y="1612"/>
                  </a:lnTo>
                  <a:lnTo>
                    <a:pt x="4238" y="16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descr="upload_post_object_v2_601342799"/>
          <p:cNvPicPr>
            <a:picLocks noChangeAspect="1"/>
          </p:cNvPicPr>
          <p:nvPr/>
        </p:nvPicPr>
        <p:blipFill>
          <a:blip r:embed="rId3">
            <a:alphaModFix amt="82000"/>
          </a:blip>
          <a:stretch>
            <a:fillRect/>
          </a:stretch>
        </p:blipFill>
        <p:spPr>
          <a:xfrm>
            <a:off x="3333750" y="3575923"/>
            <a:ext cx="254020" cy="2540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5248560" y="726525"/>
            <a:ext cx="3727800" cy="67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Architecture</a:t>
            </a:r>
            <a:endParaRPr sz="2800" b="1" dirty="0"/>
          </a:p>
        </p:txBody>
      </p:sp>
      <p:sp>
        <p:nvSpPr>
          <p:cNvPr id="335" name="Google Shape;335;p30"/>
          <p:cNvSpPr txBox="1">
            <a:spLocks noGrp="1"/>
          </p:cNvSpPr>
          <p:nvPr>
            <p:ph type="body" idx="1"/>
          </p:nvPr>
        </p:nvSpPr>
        <p:spPr>
          <a:xfrm>
            <a:off x="5827400" y="1593699"/>
            <a:ext cx="3727800" cy="2321100"/>
          </a:xfrm>
          <a:prstGeom prst="rect">
            <a:avLst/>
          </a:prstGeom>
        </p:spPr>
        <p:txBody>
          <a:bodyPr spcFirstLastPara="1" wrap="square" lIns="91425" tIns="91425" rIns="91425" bIns="91425" anchor="t" anchorCtr="0">
            <a:noAutofit/>
          </a:bodyPr>
          <a:lstStyle/>
          <a:p>
            <a:pPr marL="0" marR="0" algn="just">
              <a:spcBef>
                <a:spcPts val="0"/>
              </a:spcBef>
              <a:spcAft>
                <a:spcPts val="0"/>
              </a:spcAft>
            </a:pPr>
            <a:r>
              <a:rPr lang="en-US" altLang="zh-CN" sz="2400" dirty="0"/>
              <a:t>three subsystems</a:t>
            </a:r>
          </a:p>
          <a:p>
            <a:pPr marL="0" algn="just">
              <a:lnSpc>
                <a:spcPct val="200000"/>
              </a:lnSpc>
            </a:pPr>
            <a:r>
              <a:rPr lang="en-US" altLang="zh-CN" sz="2400" dirty="0"/>
              <a:t>Low coupling</a:t>
            </a:r>
          </a:p>
          <a:p>
            <a:pPr marL="0" marR="0" algn="just">
              <a:lnSpc>
                <a:spcPct val="200000"/>
              </a:lnSpc>
              <a:spcBef>
                <a:spcPts val="0"/>
              </a:spcBef>
              <a:spcAft>
                <a:spcPts val="0"/>
              </a:spcAft>
            </a:pPr>
            <a:r>
              <a:rPr lang="en-US" altLang="zh-CN" sz="2400" dirty="0"/>
              <a:t>High cohesion</a:t>
            </a:r>
          </a:p>
        </p:txBody>
      </p:sp>
      <p:grpSp>
        <p:nvGrpSpPr>
          <p:cNvPr id="337" name="Google Shape;337;p30"/>
          <p:cNvGrpSpPr/>
          <p:nvPr/>
        </p:nvGrpSpPr>
        <p:grpSpPr>
          <a:xfrm>
            <a:off x="7983348" y="1065825"/>
            <a:ext cx="488979" cy="71149"/>
            <a:chOff x="6017475" y="1127825"/>
            <a:chExt cx="290075" cy="42200"/>
          </a:xfrm>
        </p:grpSpPr>
        <p:sp>
          <p:nvSpPr>
            <p:cNvPr id="338" name="Google Shape;338;p30"/>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图片 4">
            <a:extLst>
              <a:ext uri="{FF2B5EF4-FFF2-40B4-BE49-F238E27FC236}">
                <a16:creationId xmlns:a16="http://schemas.microsoft.com/office/drawing/2014/main" id="{404F2B6A-4D0F-D9E3-61A6-AFA56FAE6A26}"/>
              </a:ext>
            </a:extLst>
          </p:cNvPr>
          <p:cNvPicPr>
            <a:picLocks noChangeAspect="1"/>
          </p:cNvPicPr>
          <p:nvPr/>
        </p:nvPicPr>
        <p:blipFill>
          <a:blip r:embed="rId3"/>
          <a:stretch>
            <a:fillRect/>
          </a:stretch>
        </p:blipFill>
        <p:spPr>
          <a:xfrm>
            <a:off x="762301" y="646744"/>
            <a:ext cx="4927419" cy="3770231"/>
          </a:xfrm>
          <a:prstGeom prst="rect">
            <a:avLst/>
          </a:prstGeom>
        </p:spPr>
      </p:pic>
    </p:spTree>
    <p:extLst>
      <p:ext uri="{BB962C8B-B14F-4D97-AF65-F5344CB8AC3E}">
        <p14:creationId xmlns:p14="http://schemas.microsoft.com/office/powerpoint/2010/main" val="825499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grpSp>
        <p:nvGrpSpPr>
          <p:cNvPr id="337" name="Google Shape;337;p30"/>
          <p:cNvGrpSpPr/>
          <p:nvPr/>
        </p:nvGrpSpPr>
        <p:grpSpPr>
          <a:xfrm>
            <a:off x="7983348" y="1065825"/>
            <a:ext cx="488979" cy="71149"/>
            <a:chOff x="6017475" y="1127825"/>
            <a:chExt cx="290075" cy="42200"/>
          </a:xfrm>
        </p:grpSpPr>
        <p:sp>
          <p:nvSpPr>
            <p:cNvPr id="338" name="Google Shape;338;p30"/>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645F0AB8-1D90-B941-C72F-1E3348979BA9}"/>
              </a:ext>
            </a:extLst>
          </p:cNvPr>
          <p:cNvPicPr>
            <a:picLocks noChangeAspect="1"/>
          </p:cNvPicPr>
          <p:nvPr/>
        </p:nvPicPr>
        <p:blipFill>
          <a:blip r:embed="rId3"/>
          <a:stretch>
            <a:fillRect/>
          </a:stretch>
        </p:blipFill>
        <p:spPr>
          <a:xfrm>
            <a:off x="433222" y="181155"/>
            <a:ext cx="8277556" cy="4656126"/>
          </a:xfrm>
          <a:prstGeom prst="rect">
            <a:avLst/>
          </a:prstGeom>
        </p:spPr>
      </p:pic>
      <p:sp>
        <p:nvSpPr>
          <p:cNvPr id="11" name="文本框 10">
            <a:extLst>
              <a:ext uri="{FF2B5EF4-FFF2-40B4-BE49-F238E27FC236}">
                <a16:creationId xmlns:a16="http://schemas.microsoft.com/office/drawing/2014/main" id="{A68E7E61-CA79-7417-6B78-4B8A3BC36578}"/>
              </a:ext>
            </a:extLst>
          </p:cNvPr>
          <p:cNvSpPr txBox="1"/>
          <p:nvPr/>
        </p:nvSpPr>
        <p:spPr>
          <a:xfrm>
            <a:off x="339755" y="3457572"/>
            <a:ext cx="3670183" cy="523220"/>
          </a:xfrm>
          <a:prstGeom prst="rect">
            <a:avLst/>
          </a:prstGeom>
          <a:noFill/>
        </p:spPr>
        <p:txBody>
          <a:bodyPr wrap="square">
            <a:spAutoFit/>
          </a:bodyPr>
          <a:lstStyle/>
          <a:p>
            <a:r>
              <a:rPr lang="en" altLang="zh-CN" sz="2800" dirty="0">
                <a:solidFill>
                  <a:schemeClr val="dk1"/>
                </a:solidFill>
                <a:latin typeface="Albert Sans Black"/>
                <a:sym typeface="Albert Sans Black"/>
              </a:rPr>
              <a:t>Detailed Class diagram</a:t>
            </a:r>
            <a:endParaRPr lang="zh-CN" altLang="en-US" sz="2800" dirty="0">
              <a:solidFill>
                <a:schemeClr val="dk1"/>
              </a:solidFill>
              <a:latin typeface="Albert Sans Black"/>
              <a:sym typeface="Albert Sans Black"/>
            </a:endParaRPr>
          </a:p>
        </p:txBody>
      </p:sp>
      <p:sp>
        <p:nvSpPr>
          <p:cNvPr id="2" name="椭圆 1">
            <a:extLst>
              <a:ext uri="{FF2B5EF4-FFF2-40B4-BE49-F238E27FC236}">
                <a16:creationId xmlns:a16="http://schemas.microsoft.com/office/drawing/2014/main" id="{84B69850-F92B-3EC0-6ED3-A88CC9858E00}"/>
              </a:ext>
            </a:extLst>
          </p:cNvPr>
          <p:cNvSpPr/>
          <p:nvPr/>
        </p:nvSpPr>
        <p:spPr>
          <a:xfrm>
            <a:off x="4871258" y="972589"/>
            <a:ext cx="473826" cy="374073"/>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76CDA088-CEE6-51C3-2B64-9E2F41783105}"/>
              </a:ext>
            </a:extLst>
          </p:cNvPr>
          <p:cNvSpPr/>
          <p:nvPr/>
        </p:nvSpPr>
        <p:spPr>
          <a:xfrm>
            <a:off x="2841387" y="937015"/>
            <a:ext cx="473826" cy="128810"/>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AF365E1-F64E-D3E4-98CA-28532D11816E}"/>
              </a:ext>
            </a:extLst>
          </p:cNvPr>
          <p:cNvSpPr txBox="1"/>
          <p:nvPr/>
        </p:nvSpPr>
        <p:spPr>
          <a:xfrm>
            <a:off x="1874549" y="664812"/>
            <a:ext cx="1119217" cy="307777"/>
          </a:xfrm>
          <a:prstGeom prst="rect">
            <a:avLst/>
          </a:prstGeom>
          <a:noFill/>
        </p:spPr>
        <p:txBody>
          <a:bodyPr wrap="none" rtlCol="0">
            <a:spAutoFit/>
          </a:bodyPr>
          <a:lstStyle/>
          <a:p>
            <a:r>
              <a:rPr lang="en-US" altLang="zh-CN" dirty="0">
                <a:solidFill>
                  <a:srgbClr val="FF0000"/>
                </a:solidFill>
              </a:rPr>
              <a:t>Foreign key</a:t>
            </a:r>
            <a:endParaRPr lang="zh-CN" altLang="en-US" dirty="0">
              <a:solidFill>
                <a:srgbClr val="FF0000"/>
              </a:solidFill>
            </a:endParaRPr>
          </a:p>
        </p:txBody>
      </p:sp>
      <p:sp>
        <p:nvSpPr>
          <p:cNvPr id="7" name="文本框 6">
            <a:extLst>
              <a:ext uri="{FF2B5EF4-FFF2-40B4-BE49-F238E27FC236}">
                <a16:creationId xmlns:a16="http://schemas.microsoft.com/office/drawing/2014/main" id="{68972BDF-EC8D-2FF2-87B2-97476E7FBE5B}"/>
              </a:ext>
            </a:extLst>
          </p:cNvPr>
          <p:cNvSpPr txBox="1"/>
          <p:nvPr/>
        </p:nvSpPr>
        <p:spPr>
          <a:xfrm>
            <a:off x="4445500" y="1259275"/>
            <a:ext cx="851515" cy="307777"/>
          </a:xfrm>
          <a:prstGeom prst="rect">
            <a:avLst/>
          </a:prstGeom>
          <a:noFill/>
        </p:spPr>
        <p:txBody>
          <a:bodyPr wrap="none" rtlCol="0">
            <a:spAutoFit/>
          </a:bodyPr>
          <a:lstStyle/>
          <a:p>
            <a:r>
              <a:rPr lang="en-US" altLang="zh-CN" dirty="0">
                <a:solidFill>
                  <a:srgbClr val="FF0000"/>
                </a:solidFill>
              </a:rPr>
              <a:t>Qualifier</a:t>
            </a:r>
            <a:endParaRPr lang="zh-CN" altLang="en-US" dirty="0">
              <a:solidFill>
                <a:srgbClr val="FF0000"/>
              </a:solidFill>
            </a:endParaRPr>
          </a:p>
        </p:txBody>
      </p:sp>
    </p:spTree>
    <p:extLst>
      <p:ext uri="{BB962C8B-B14F-4D97-AF65-F5344CB8AC3E}">
        <p14:creationId xmlns:p14="http://schemas.microsoft.com/office/powerpoint/2010/main" val="3617307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9"/>
          <p:cNvSpPr txBox="1">
            <a:spLocks noGrp="1"/>
          </p:cNvSpPr>
          <p:nvPr>
            <p:ph type="title"/>
          </p:nvPr>
        </p:nvSpPr>
        <p:spPr>
          <a:xfrm>
            <a:off x="1130710" y="1768634"/>
            <a:ext cx="6928256" cy="171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dirty="0">
                <a:solidFill>
                  <a:schemeClr val="dk1"/>
                </a:solidFill>
              </a:rPr>
              <a:t> </a:t>
            </a:r>
            <a:r>
              <a:rPr lang="en-US" altLang="zh-CN" b="1" dirty="0">
                <a:solidFill>
                  <a:schemeClr val="dk1"/>
                </a:solidFill>
              </a:rPr>
              <a:t>SYSTEM IMPLEMENTATION</a:t>
            </a:r>
          </a:p>
        </p:txBody>
      </p:sp>
      <p:sp>
        <p:nvSpPr>
          <p:cNvPr id="302" name="Google Shape;302;p29"/>
          <p:cNvSpPr txBox="1">
            <a:spLocks noGrp="1"/>
          </p:cNvSpPr>
          <p:nvPr>
            <p:ph type="title" idx="2"/>
          </p:nvPr>
        </p:nvSpPr>
        <p:spPr>
          <a:xfrm>
            <a:off x="2359350" y="979800"/>
            <a:ext cx="4425300" cy="9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en-US" altLang="zh-CN"/>
              <a:t>3</a:t>
            </a:r>
            <a:endParaRPr lang="en-GB"/>
          </a:p>
        </p:txBody>
      </p:sp>
      <p:grpSp>
        <p:nvGrpSpPr>
          <p:cNvPr id="304" name="Google Shape;304;p29"/>
          <p:cNvGrpSpPr/>
          <p:nvPr/>
        </p:nvGrpSpPr>
        <p:grpSpPr>
          <a:xfrm>
            <a:off x="7564973" y="2887137"/>
            <a:ext cx="971324" cy="1033619"/>
            <a:chOff x="6292800" y="3740300"/>
            <a:chExt cx="1087100" cy="1156950"/>
          </a:xfrm>
        </p:grpSpPr>
        <p:sp>
          <p:nvSpPr>
            <p:cNvPr id="305" name="Google Shape;305;p29"/>
            <p:cNvSpPr/>
            <p:nvPr/>
          </p:nvSpPr>
          <p:spPr>
            <a:xfrm>
              <a:off x="6292800" y="3740300"/>
              <a:ext cx="1087100" cy="604200"/>
            </a:xfrm>
            <a:custGeom>
              <a:avLst/>
              <a:gdLst/>
              <a:ahLst/>
              <a:cxnLst/>
              <a:rect l="l" t="t" r="r" b="b"/>
              <a:pathLst>
                <a:path w="43484" h="24168" extrusionOk="0">
                  <a:moveTo>
                    <a:pt x="22292" y="1"/>
                  </a:moveTo>
                  <a:cubicBezTo>
                    <a:pt x="16739" y="1"/>
                    <a:pt x="12041" y="3682"/>
                    <a:pt x="10514" y="8739"/>
                  </a:cubicBezTo>
                  <a:cubicBezTo>
                    <a:pt x="10501" y="8737"/>
                    <a:pt x="10488" y="8737"/>
                    <a:pt x="10474" y="8735"/>
                  </a:cubicBezTo>
                  <a:cubicBezTo>
                    <a:pt x="10303" y="8725"/>
                    <a:pt x="10134" y="8720"/>
                    <a:pt x="9965" y="8720"/>
                  </a:cubicBezTo>
                  <a:cubicBezTo>
                    <a:pt x="5558" y="8720"/>
                    <a:pt x="1722" y="12081"/>
                    <a:pt x="1211" y="16506"/>
                  </a:cubicBezTo>
                  <a:cubicBezTo>
                    <a:pt x="1002" y="18319"/>
                    <a:pt x="1340" y="20043"/>
                    <a:pt x="2089" y="21524"/>
                  </a:cubicBezTo>
                  <a:lnTo>
                    <a:pt x="1314" y="21528"/>
                  </a:lnTo>
                  <a:cubicBezTo>
                    <a:pt x="588" y="21534"/>
                    <a:pt x="0" y="22123"/>
                    <a:pt x="0" y="22849"/>
                  </a:cubicBezTo>
                  <a:cubicBezTo>
                    <a:pt x="0" y="23578"/>
                    <a:pt x="592" y="24168"/>
                    <a:pt x="1321" y="24168"/>
                  </a:cubicBezTo>
                  <a:lnTo>
                    <a:pt x="42163" y="24168"/>
                  </a:lnTo>
                  <a:cubicBezTo>
                    <a:pt x="42892" y="24168"/>
                    <a:pt x="43484" y="23578"/>
                    <a:pt x="43484" y="22849"/>
                  </a:cubicBezTo>
                  <a:lnTo>
                    <a:pt x="43484" y="22847"/>
                  </a:lnTo>
                  <a:cubicBezTo>
                    <a:pt x="43484" y="22121"/>
                    <a:pt x="42898" y="21532"/>
                    <a:pt x="42172" y="21528"/>
                  </a:cubicBezTo>
                  <a:lnTo>
                    <a:pt x="41601" y="21524"/>
                  </a:lnTo>
                  <a:cubicBezTo>
                    <a:pt x="42071" y="20598"/>
                    <a:pt x="42334" y="19551"/>
                    <a:pt x="42334" y="18439"/>
                  </a:cubicBezTo>
                  <a:cubicBezTo>
                    <a:pt x="42334" y="14651"/>
                    <a:pt x="39259" y="11576"/>
                    <a:pt x="35472" y="11576"/>
                  </a:cubicBezTo>
                  <a:cubicBezTo>
                    <a:pt x="35170" y="11576"/>
                    <a:pt x="34869" y="11596"/>
                    <a:pt x="34578" y="11637"/>
                  </a:cubicBezTo>
                  <a:cubicBezTo>
                    <a:pt x="34230" y="5148"/>
                    <a:pt x="28862" y="1"/>
                    <a:pt x="22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6573750" y="4110600"/>
              <a:ext cx="525200" cy="332200"/>
            </a:xfrm>
            <a:custGeom>
              <a:avLst/>
              <a:gdLst/>
              <a:ahLst/>
              <a:cxnLst/>
              <a:rect l="l" t="t" r="r" b="b"/>
              <a:pathLst>
                <a:path w="21008" h="13288" extrusionOk="0">
                  <a:moveTo>
                    <a:pt x="0" y="1"/>
                  </a:moveTo>
                  <a:lnTo>
                    <a:pt x="0" y="13287"/>
                  </a:lnTo>
                  <a:lnTo>
                    <a:pt x="21008" y="13287"/>
                  </a:lnTo>
                  <a:lnTo>
                    <a:pt x="210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6612625" y="4167225"/>
              <a:ext cx="162825" cy="31150"/>
            </a:xfrm>
            <a:custGeom>
              <a:avLst/>
              <a:gdLst/>
              <a:ahLst/>
              <a:cxnLst/>
              <a:rect l="l" t="t" r="r" b="b"/>
              <a:pathLst>
                <a:path w="6513" h="1246" extrusionOk="0">
                  <a:moveTo>
                    <a:pt x="0" y="0"/>
                  </a:moveTo>
                  <a:lnTo>
                    <a:pt x="0" y="1245"/>
                  </a:lnTo>
                  <a:lnTo>
                    <a:pt x="6513" y="1245"/>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6780175" y="4299400"/>
              <a:ext cx="162825" cy="31200"/>
            </a:xfrm>
            <a:custGeom>
              <a:avLst/>
              <a:gdLst/>
              <a:ahLst/>
              <a:cxnLst/>
              <a:rect l="l" t="t" r="r" b="b"/>
              <a:pathLst>
                <a:path w="6513" h="1248" extrusionOk="0">
                  <a:moveTo>
                    <a:pt x="0" y="0"/>
                  </a:moveTo>
                  <a:lnTo>
                    <a:pt x="0" y="1248"/>
                  </a:lnTo>
                  <a:lnTo>
                    <a:pt x="6513" y="1248"/>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6811125" y="4167225"/>
              <a:ext cx="85600" cy="31150"/>
            </a:xfrm>
            <a:custGeom>
              <a:avLst/>
              <a:gdLst/>
              <a:ahLst/>
              <a:cxnLst/>
              <a:rect l="l" t="t" r="r" b="b"/>
              <a:pathLst>
                <a:path w="3424" h="1246" extrusionOk="0">
                  <a:moveTo>
                    <a:pt x="0" y="0"/>
                  </a:moveTo>
                  <a:lnTo>
                    <a:pt x="0" y="1245"/>
                  </a:lnTo>
                  <a:lnTo>
                    <a:pt x="3423" y="1245"/>
                  </a:lnTo>
                  <a:lnTo>
                    <a:pt x="34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6975225" y="4299400"/>
              <a:ext cx="85600" cy="31200"/>
            </a:xfrm>
            <a:custGeom>
              <a:avLst/>
              <a:gdLst/>
              <a:ahLst/>
              <a:cxnLst/>
              <a:rect l="l" t="t" r="r" b="b"/>
              <a:pathLst>
                <a:path w="3424" h="1248" extrusionOk="0">
                  <a:moveTo>
                    <a:pt x="0" y="0"/>
                  </a:moveTo>
                  <a:lnTo>
                    <a:pt x="0" y="1248"/>
                  </a:lnTo>
                  <a:lnTo>
                    <a:pt x="3423" y="1248"/>
                  </a:lnTo>
                  <a:lnTo>
                    <a:pt x="34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6640975" y="4296500"/>
              <a:ext cx="85600" cy="31150"/>
            </a:xfrm>
            <a:custGeom>
              <a:avLst/>
              <a:gdLst/>
              <a:ahLst/>
              <a:cxnLst/>
              <a:rect l="l" t="t" r="r" b="b"/>
              <a:pathLst>
                <a:path w="3424" h="1246" extrusionOk="0">
                  <a:moveTo>
                    <a:pt x="1" y="0"/>
                  </a:moveTo>
                  <a:lnTo>
                    <a:pt x="1" y="1246"/>
                  </a:lnTo>
                  <a:lnTo>
                    <a:pt x="3424" y="1246"/>
                  </a:lnTo>
                  <a:lnTo>
                    <a:pt x="34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6889650" y="4231825"/>
              <a:ext cx="85600" cy="31200"/>
            </a:xfrm>
            <a:custGeom>
              <a:avLst/>
              <a:gdLst/>
              <a:ahLst/>
              <a:cxnLst/>
              <a:rect l="l" t="t" r="r" b="b"/>
              <a:pathLst>
                <a:path w="3424" h="1248" extrusionOk="0">
                  <a:moveTo>
                    <a:pt x="0" y="1"/>
                  </a:moveTo>
                  <a:lnTo>
                    <a:pt x="0" y="1248"/>
                  </a:lnTo>
                  <a:lnTo>
                    <a:pt x="3423" y="1248"/>
                  </a:lnTo>
                  <a:lnTo>
                    <a:pt x="34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6928750" y="4167225"/>
              <a:ext cx="126075" cy="31150"/>
            </a:xfrm>
            <a:custGeom>
              <a:avLst/>
              <a:gdLst/>
              <a:ahLst/>
              <a:cxnLst/>
              <a:rect l="l" t="t" r="r" b="b"/>
              <a:pathLst>
                <a:path w="5043" h="1246" extrusionOk="0">
                  <a:moveTo>
                    <a:pt x="1" y="0"/>
                  </a:moveTo>
                  <a:lnTo>
                    <a:pt x="1" y="1245"/>
                  </a:lnTo>
                  <a:lnTo>
                    <a:pt x="5043" y="1245"/>
                  </a:lnTo>
                  <a:lnTo>
                    <a:pt x="5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6678700" y="4231825"/>
              <a:ext cx="162850" cy="31200"/>
            </a:xfrm>
            <a:custGeom>
              <a:avLst/>
              <a:gdLst/>
              <a:ahLst/>
              <a:cxnLst/>
              <a:rect l="l" t="t" r="r" b="b"/>
              <a:pathLst>
                <a:path w="6514" h="1248" extrusionOk="0">
                  <a:moveTo>
                    <a:pt x="1" y="1"/>
                  </a:moveTo>
                  <a:lnTo>
                    <a:pt x="1" y="1248"/>
                  </a:lnTo>
                  <a:lnTo>
                    <a:pt x="6513" y="1248"/>
                  </a:lnTo>
                  <a:lnTo>
                    <a:pt x="6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6573750" y="4081125"/>
              <a:ext cx="525200" cy="29500"/>
            </a:xfrm>
            <a:custGeom>
              <a:avLst/>
              <a:gdLst/>
              <a:ahLst/>
              <a:cxnLst/>
              <a:rect l="l" t="t" r="r" b="b"/>
              <a:pathLst>
                <a:path w="21008" h="1180" extrusionOk="0">
                  <a:moveTo>
                    <a:pt x="0" y="1"/>
                  </a:moveTo>
                  <a:lnTo>
                    <a:pt x="0" y="1180"/>
                  </a:lnTo>
                  <a:lnTo>
                    <a:pt x="21008" y="1180"/>
                  </a:lnTo>
                  <a:lnTo>
                    <a:pt x="210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6620725" y="4090800"/>
              <a:ext cx="10150" cy="10150"/>
            </a:xfrm>
            <a:custGeom>
              <a:avLst/>
              <a:gdLst/>
              <a:ahLst/>
              <a:cxnLst/>
              <a:rect l="l" t="t" r="r" b="b"/>
              <a:pathLst>
                <a:path w="406" h="406" extrusionOk="0">
                  <a:moveTo>
                    <a:pt x="203" y="1"/>
                  </a:moveTo>
                  <a:cubicBezTo>
                    <a:pt x="92" y="1"/>
                    <a:pt x="0" y="91"/>
                    <a:pt x="0" y="203"/>
                  </a:cubicBezTo>
                  <a:cubicBezTo>
                    <a:pt x="0" y="316"/>
                    <a:pt x="91" y="406"/>
                    <a:pt x="203" y="406"/>
                  </a:cubicBezTo>
                  <a:cubicBezTo>
                    <a:pt x="315" y="406"/>
                    <a:pt x="406" y="316"/>
                    <a:pt x="406" y="203"/>
                  </a:cubicBezTo>
                  <a:cubicBezTo>
                    <a:pt x="406"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6647150" y="4090800"/>
              <a:ext cx="10200" cy="10150"/>
            </a:xfrm>
            <a:custGeom>
              <a:avLst/>
              <a:gdLst/>
              <a:ahLst/>
              <a:cxnLst/>
              <a:rect l="l" t="t" r="r" b="b"/>
              <a:pathLst>
                <a:path w="408" h="406" extrusionOk="0">
                  <a:moveTo>
                    <a:pt x="203" y="1"/>
                  </a:moveTo>
                  <a:cubicBezTo>
                    <a:pt x="93" y="1"/>
                    <a:pt x="1" y="91"/>
                    <a:pt x="1" y="203"/>
                  </a:cubicBezTo>
                  <a:cubicBezTo>
                    <a:pt x="1" y="316"/>
                    <a:pt x="93" y="406"/>
                    <a:pt x="203" y="406"/>
                  </a:cubicBezTo>
                  <a:cubicBezTo>
                    <a:pt x="316" y="406"/>
                    <a:pt x="408" y="316"/>
                    <a:pt x="408" y="203"/>
                  </a:cubicBezTo>
                  <a:cubicBezTo>
                    <a:pt x="408" y="91"/>
                    <a:pt x="316"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6673650" y="4090800"/>
              <a:ext cx="10150" cy="10150"/>
            </a:xfrm>
            <a:custGeom>
              <a:avLst/>
              <a:gdLst/>
              <a:ahLst/>
              <a:cxnLst/>
              <a:rect l="l" t="t" r="r" b="b"/>
              <a:pathLst>
                <a:path w="406" h="406" extrusionOk="0">
                  <a:moveTo>
                    <a:pt x="203" y="1"/>
                  </a:moveTo>
                  <a:cubicBezTo>
                    <a:pt x="90" y="1"/>
                    <a:pt x="0" y="91"/>
                    <a:pt x="0" y="203"/>
                  </a:cubicBezTo>
                  <a:cubicBezTo>
                    <a:pt x="0" y="316"/>
                    <a:pt x="90" y="406"/>
                    <a:pt x="203" y="406"/>
                  </a:cubicBezTo>
                  <a:cubicBezTo>
                    <a:pt x="315" y="406"/>
                    <a:pt x="405" y="316"/>
                    <a:pt x="405" y="203"/>
                  </a:cubicBezTo>
                  <a:cubicBezTo>
                    <a:pt x="405"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6521050" y="4554700"/>
              <a:ext cx="554375" cy="342550"/>
            </a:xfrm>
            <a:custGeom>
              <a:avLst/>
              <a:gdLst/>
              <a:ahLst/>
              <a:cxnLst/>
              <a:rect l="l" t="t" r="r" b="b"/>
              <a:pathLst>
                <a:path w="22175" h="13702" extrusionOk="0">
                  <a:moveTo>
                    <a:pt x="1913" y="0"/>
                  </a:moveTo>
                  <a:cubicBezTo>
                    <a:pt x="857" y="0"/>
                    <a:pt x="1" y="855"/>
                    <a:pt x="2" y="1912"/>
                  </a:cubicBezTo>
                  <a:lnTo>
                    <a:pt x="2" y="13701"/>
                  </a:lnTo>
                  <a:lnTo>
                    <a:pt x="22174" y="13701"/>
                  </a:lnTo>
                  <a:lnTo>
                    <a:pt x="22174" y="1912"/>
                  </a:lnTo>
                  <a:lnTo>
                    <a:pt x="11143" y="1912"/>
                  </a:lnTo>
                  <a:cubicBezTo>
                    <a:pt x="11143" y="855"/>
                    <a:pt x="10286" y="0"/>
                    <a:pt x="9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6521100" y="4602500"/>
              <a:ext cx="630550" cy="294750"/>
            </a:xfrm>
            <a:custGeom>
              <a:avLst/>
              <a:gdLst/>
              <a:ahLst/>
              <a:cxnLst/>
              <a:rect l="l" t="t" r="r" b="b"/>
              <a:pathLst>
                <a:path w="25222" h="11790" extrusionOk="0">
                  <a:moveTo>
                    <a:pt x="5467" y="0"/>
                  </a:moveTo>
                  <a:cubicBezTo>
                    <a:pt x="4776" y="0"/>
                    <a:pt x="4157" y="432"/>
                    <a:pt x="3919" y="1082"/>
                  </a:cubicBezTo>
                  <a:lnTo>
                    <a:pt x="0" y="11789"/>
                  </a:lnTo>
                  <a:lnTo>
                    <a:pt x="22172" y="11789"/>
                  </a:lnTo>
                  <a:lnTo>
                    <a:pt x="25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6935300" y="4416900"/>
              <a:ext cx="22025" cy="197925"/>
            </a:xfrm>
            <a:custGeom>
              <a:avLst/>
              <a:gdLst/>
              <a:ahLst/>
              <a:cxnLst/>
              <a:rect l="l" t="t" r="r" b="b"/>
              <a:pathLst>
                <a:path w="881" h="7917" extrusionOk="0">
                  <a:moveTo>
                    <a:pt x="440" y="0"/>
                  </a:moveTo>
                  <a:cubicBezTo>
                    <a:pt x="199" y="0"/>
                    <a:pt x="0" y="197"/>
                    <a:pt x="0" y="439"/>
                  </a:cubicBezTo>
                  <a:cubicBezTo>
                    <a:pt x="0" y="685"/>
                    <a:pt x="199" y="879"/>
                    <a:pt x="440" y="879"/>
                  </a:cubicBezTo>
                  <a:cubicBezTo>
                    <a:pt x="682" y="879"/>
                    <a:pt x="881" y="685"/>
                    <a:pt x="881" y="439"/>
                  </a:cubicBezTo>
                  <a:cubicBezTo>
                    <a:pt x="881" y="197"/>
                    <a:pt x="682" y="0"/>
                    <a:pt x="440" y="0"/>
                  </a:cubicBezTo>
                  <a:close/>
                  <a:moveTo>
                    <a:pt x="440" y="1759"/>
                  </a:moveTo>
                  <a:cubicBezTo>
                    <a:pt x="199" y="1759"/>
                    <a:pt x="0" y="1957"/>
                    <a:pt x="0" y="2198"/>
                  </a:cubicBezTo>
                  <a:cubicBezTo>
                    <a:pt x="0" y="2445"/>
                    <a:pt x="199" y="2638"/>
                    <a:pt x="440" y="2638"/>
                  </a:cubicBezTo>
                  <a:cubicBezTo>
                    <a:pt x="682" y="2638"/>
                    <a:pt x="881" y="2445"/>
                    <a:pt x="881" y="2198"/>
                  </a:cubicBezTo>
                  <a:cubicBezTo>
                    <a:pt x="881" y="1957"/>
                    <a:pt x="682" y="1759"/>
                    <a:pt x="440" y="1759"/>
                  </a:cubicBezTo>
                  <a:close/>
                  <a:moveTo>
                    <a:pt x="440" y="3519"/>
                  </a:moveTo>
                  <a:cubicBezTo>
                    <a:pt x="199" y="3519"/>
                    <a:pt x="0" y="3716"/>
                    <a:pt x="0" y="3957"/>
                  </a:cubicBezTo>
                  <a:cubicBezTo>
                    <a:pt x="0" y="4204"/>
                    <a:pt x="199" y="4398"/>
                    <a:pt x="440" y="4398"/>
                  </a:cubicBezTo>
                  <a:cubicBezTo>
                    <a:pt x="682" y="4398"/>
                    <a:pt x="881" y="4204"/>
                    <a:pt x="881" y="3957"/>
                  </a:cubicBezTo>
                  <a:cubicBezTo>
                    <a:pt x="881" y="3716"/>
                    <a:pt x="682" y="3519"/>
                    <a:pt x="440" y="3519"/>
                  </a:cubicBezTo>
                  <a:close/>
                  <a:moveTo>
                    <a:pt x="440" y="5278"/>
                  </a:moveTo>
                  <a:cubicBezTo>
                    <a:pt x="199" y="5278"/>
                    <a:pt x="0" y="5475"/>
                    <a:pt x="0" y="5717"/>
                  </a:cubicBezTo>
                  <a:cubicBezTo>
                    <a:pt x="0" y="5964"/>
                    <a:pt x="199" y="6157"/>
                    <a:pt x="440" y="6157"/>
                  </a:cubicBezTo>
                  <a:cubicBezTo>
                    <a:pt x="682" y="6157"/>
                    <a:pt x="881" y="5964"/>
                    <a:pt x="881" y="5717"/>
                  </a:cubicBezTo>
                  <a:cubicBezTo>
                    <a:pt x="881" y="5475"/>
                    <a:pt x="682" y="5278"/>
                    <a:pt x="440" y="5278"/>
                  </a:cubicBezTo>
                  <a:close/>
                  <a:moveTo>
                    <a:pt x="440" y="7038"/>
                  </a:moveTo>
                  <a:cubicBezTo>
                    <a:pt x="199" y="7038"/>
                    <a:pt x="0" y="7235"/>
                    <a:pt x="0" y="7476"/>
                  </a:cubicBezTo>
                  <a:cubicBezTo>
                    <a:pt x="0" y="7723"/>
                    <a:pt x="199" y="7916"/>
                    <a:pt x="440" y="7916"/>
                  </a:cubicBezTo>
                  <a:cubicBezTo>
                    <a:pt x="682" y="7916"/>
                    <a:pt x="881" y="7723"/>
                    <a:pt x="881" y="7476"/>
                  </a:cubicBezTo>
                  <a:cubicBezTo>
                    <a:pt x="881" y="7235"/>
                    <a:pt x="682" y="7038"/>
                    <a:pt x="440"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6715375" y="4458750"/>
              <a:ext cx="22025" cy="197975"/>
            </a:xfrm>
            <a:custGeom>
              <a:avLst/>
              <a:gdLst/>
              <a:ahLst/>
              <a:cxnLst/>
              <a:rect l="l" t="t" r="r" b="b"/>
              <a:pathLst>
                <a:path w="881" h="7919" extrusionOk="0">
                  <a:moveTo>
                    <a:pt x="441" y="1"/>
                  </a:moveTo>
                  <a:cubicBezTo>
                    <a:pt x="199" y="1"/>
                    <a:pt x="0" y="200"/>
                    <a:pt x="0" y="441"/>
                  </a:cubicBezTo>
                  <a:cubicBezTo>
                    <a:pt x="0" y="682"/>
                    <a:pt x="199" y="881"/>
                    <a:pt x="441" y="881"/>
                  </a:cubicBezTo>
                  <a:cubicBezTo>
                    <a:pt x="682" y="881"/>
                    <a:pt x="881" y="682"/>
                    <a:pt x="881" y="441"/>
                  </a:cubicBezTo>
                  <a:cubicBezTo>
                    <a:pt x="881" y="200"/>
                    <a:pt x="682" y="1"/>
                    <a:pt x="441" y="1"/>
                  </a:cubicBezTo>
                  <a:close/>
                  <a:moveTo>
                    <a:pt x="441" y="1760"/>
                  </a:moveTo>
                  <a:cubicBezTo>
                    <a:pt x="199" y="1760"/>
                    <a:pt x="0" y="1959"/>
                    <a:pt x="0" y="2200"/>
                  </a:cubicBezTo>
                  <a:cubicBezTo>
                    <a:pt x="0" y="2442"/>
                    <a:pt x="199" y="2641"/>
                    <a:pt x="441" y="2641"/>
                  </a:cubicBezTo>
                  <a:cubicBezTo>
                    <a:pt x="682" y="2641"/>
                    <a:pt x="881" y="2442"/>
                    <a:pt x="881" y="2200"/>
                  </a:cubicBezTo>
                  <a:cubicBezTo>
                    <a:pt x="881" y="1959"/>
                    <a:pt x="682" y="1760"/>
                    <a:pt x="441" y="1760"/>
                  </a:cubicBezTo>
                  <a:close/>
                  <a:moveTo>
                    <a:pt x="441" y="3519"/>
                  </a:moveTo>
                  <a:cubicBezTo>
                    <a:pt x="199" y="3519"/>
                    <a:pt x="0" y="3718"/>
                    <a:pt x="0" y="3960"/>
                  </a:cubicBezTo>
                  <a:cubicBezTo>
                    <a:pt x="0" y="4201"/>
                    <a:pt x="199" y="4400"/>
                    <a:pt x="441" y="4400"/>
                  </a:cubicBezTo>
                  <a:cubicBezTo>
                    <a:pt x="682" y="4400"/>
                    <a:pt x="881" y="4201"/>
                    <a:pt x="881" y="3960"/>
                  </a:cubicBezTo>
                  <a:cubicBezTo>
                    <a:pt x="881" y="3718"/>
                    <a:pt x="682" y="3519"/>
                    <a:pt x="441" y="3519"/>
                  </a:cubicBezTo>
                  <a:close/>
                  <a:moveTo>
                    <a:pt x="441" y="5279"/>
                  </a:moveTo>
                  <a:cubicBezTo>
                    <a:pt x="199" y="5279"/>
                    <a:pt x="0" y="5478"/>
                    <a:pt x="0" y="5719"/>
                  </a:cubicBezTo>
                  <a:cubicBezTo>
                    <a:pt x="0" y="5961"/>
                    <a:pt x="199" y="6159"/>
                    <a:pt x="441" y="6159"/>
                  </a:cubicBezTo>
                  <a:cubicBezTo>
                    <a:pt x="682" y="6159"/>
                    <a:pt x="881" y="5961"/>
                    <a:pt x="881" y="5719"/>
                  </a:cubicBezTo>
                  <a:cubicBezTo>
                    <a:pt x="881" y="5478"/>
                    <a:pt x="682" y="5279"/>
                    <a:pt x="441" y="5279"/>
                  </a:cubicBezTo>
                  <a:close/>
                  <a:moveTo>
                    <a:pt x="441" y="7038"/>
                  </a:moveTo>
                  <a:cubicBezTo>
                    <a:pt x="199" y="7038"/>
                    <a:pt x="0" y="7237"/>
                    <a:pt x="0" y="7479"/>
                  </a:cubicBezTo>
                  <a:cubicBezTo>
                    <a:pt x="0" y="7720"/>
                    <a:pt x="199" y="7919"/>
                    <a:pt x="441" y="7919"/>
                  </a:cubicBezTo>
                  <a:cubicBezTo>
                    <a:pt x="682" y="7919"/>
                    <a:pt x="881" y="7720"/>
                    <a:pt x="881" y="7479"/>
                  </a:cubicBezTo>
                  <a:cubicBezTo>
                    <a:pt x="881" y="7237"/>
                    <a:pt x="682" y="7038"/>
                    <a:pt x="441"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6825350" y="4318000"/>
              <a:ext cx="22000" cy="197975"/>
            </a:xfrm>
            <a:custGeom>
              <a:avLst/>
              <a:gdLst/>
              <a:ahLst/>
              <a:cxnLst/>
              <a:rect l="l" t="t" r="r" b="b"/>
              <a:pathLst>
                <a:path w="880" h="7919" extrusionOk="0">
                  <a:moveTo>
                    <a:pt x="439" y="1"/>
                  </a:moveTo>
                  <a:cubicBezTo>
                    <a:pt x="198" y="1"/>
                    <a:pt x="1" y="200"/>
                    <a:pt x="1" y="441"/>
                  </a:cubicBezTo>
                  <a:cubicBezTo>
                    <a:pt x="1" y="682"/>
                    <a:pt x="198" y="881"/>
                    <a:pt x="439" y="881"/>
                  </a:cubicBezTo>
                  <a:cubicBezTo>
                    <a:pt x="682" y="881"/>
                    <a:pt x="879" y="682"/>
                    <a:pt x="879" y="441"/>
                  </a:cubicBezTo>
                  <a:cubicBezTo>
                    <a:pt x="879" y="200"/>
                    <a:pt x="682" y="1"/>
                    <a:pt x="439" y="1"/>
                  </a:cubicBezTo>
                  <a:close/>
                  <a:moveTo>
                    <a:pt x="439" y="1760"/>
                  </a:moveTo>
                  <a:cubicBezTo>
                    <a:pt x="198" y="1760"/>
                    <a:pt x="1" y="1959"/>
                    <a:pt x="1" y="2200"/>
                  </a:cubicBezTo>
                  <a:cubicBezTo>
                    <a:pt x="1" y="2447"/>
                    <a:pt x="198" y="2641"/>
                    <a:pt x="439" y="2641"/>
                  </a:cubicBezTo>
                  <a:cubicBezTo>
                    <a:pt x="682" y="2641"/>
                    <a:pt x="879" y="2447"/>
                    <a:pt x="879" y="2200"/>
                  </a:cubicBezTo>
                  <a:cubicBezTo>
                    <a:pt x="879" y="1959"/>
                    <a:pt x="682" y="1760"/>
                    <a:pt x="439" y="1760"/>
                  </a:cubicBezTo>
                  <a:close/>
                  <a:moveTo>
                    <a:pt x="439" y="3519"/>
                  </a:moveTo>
                  <a:cubicBezTo>
                    <a:pt x="198" y="3519"/>
                    <a:pt x="1" y="3718"/>
                    <a:pt x="1" y="3960"/>
                  </a:cubicBezTo>
                  <a:cubicBezTo>
                    <a:pt x="1" y="4207"/>
                    <a:pt x="198" y="4400"/>
                    <a:pt x="439" y="4400"/>
                  </a:cubicBezTo>
                  <a:cubicBezTo>
                    <a:pt x="682" y="4400"/>
                    <a:pt x="879" y="4207"/>
                    <a:pt x="879" y="3960"/>
                  </a:cubicBezTo>
                  <a:cubicBezTo>
                    <a:pt x="879" y="3718"/>
                    <a:pt x="682" y="3519"/>
                    <a:pt x="439" y="3519"/>
                  </a:cubicBezTo>
                  <a:close/>
                  <a:moveTo>
                    <a:pt x="439" y="5279"/>
                  </a:moveTo>
                  <a:cubicBezTo>
                    <a:pt x="198" y="5279"/>
                    <a:pt x="1" y="5478"/>
                    <a:pt x="1" y="5719"/>
                  </a:cubicBezTo>
                  <a:cubicBezTo>
                    <a:pt x="1" y="5966"/>
                    <a:pt x="198" y="6159"/>
                    <a:pt x="439" y="6159"/>
                  </a:cubicBezTo>
                  <a:cubicBezTo>
                    <a:pt x="682" y="6159"/>
                    <a:pt x="879" y="5966"/>
                    <a:pt x="879" y="5719"/>
                  </a:cubicBezTo>
                  <a:cubicBezTo>
                    <a:pt x="879" y="5478"/>
                    <a:pt x="682" y="5279"/>
                    <a:pt x="439" y="5279"/>
                  </a:cubicBezTo>
                  <a:close/>
                  <a:moveTo>
                    <a:pt x="439" y="7038"/>
                  </a:moveTo>
                  <a:cubicBezTo>
                    <a:pt x="198" y="7038"/>
                    <a:pt x="1" y="7237"/>
                    <a:pt x="1" y="7479"/>
                  </a:cubicBezTo>
                  <a:cubicBezTo>
                    <a:pt x="1" y="7720"/>
                    <a:pt x="198" y="7919"/>
                    <a:pt x="439" y="7919"/>
                  </a:cubicBezTo>
                  <a:cubicBezTo>
                    <a:pt x="682" y="7919"/>
                    <a:pt x="879" y="7720"/>
                    <a:pt x="879" y="7479"/>
                  </a:cubicBezTo>
                  <a:cubicBezTo>
                    <a:pt x="879" y="7237"/>
                    <a:pt x="682" y="7038"/>
                    <a:pt x="439"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29"/>
          <p:cNvSpPr/>
          <p:nvPr/>
        </p:nvSpPr>
        <p:spPr>
          <a:xfrm>
            <a:off x="1235700" y="880924"/>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9"/>
          <p:cNvGrpSpPr/>
          <p:nvPr/>
        </p:nvGrpSpPr>
        <p:grpSpPr>
          <a:xfrm>
            <a:off x="814575" y="787694"/>
            <a:ext cx="744852" cy="333225"/>
            <a:chOff x="238125" y="1013500"/>
            <a:chExt cx="675725" cy="302300"/>
          </a:xfrm>
        </p:grpSpPr>
        <p:sp>
          <p:nvSpPr>
            <p:cNvPr id="326" name="Google Shape;326;p29"/>
            <p:cNvSpPr/>
            <p:nvPr/>
          </p:nvSpPr>
          <p:spPr>
            <a:xfrm>
              <a:off x="238125" y="1013500"/>
              <a:ext cx="675725" cy="302300"/>
            </a:xfrm>
            <a:custGeom>
              <a:avLst/>
              <a:gdLst/>
              <a:ahLst/>
              <a:cxnLst/>
              <a:rect l="l" t="t" r="r" b="b"/>
              <a:pathLst>
                <a:path w="27029" h="12092" extrusionOk="0">
                  <a:moveTo>
                    <a:pt x="0" y="0"/>
                  </a:moveTo>
                  <a:lnTo>
                    <a:pt x="0" y="12091"/>
                  </a:lnTo>
                  <a:lnTo>
                    <a:pt x="27028" y="12091"/>
                  </a:lnTo>
                  <a:lnTo>
                    <a:pt x="27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412625" y="1114550"/>
              <a:ext cx="106000" cy="109550"/>
            </a:xfrm>
            <a:custGeom>
              <a:avLst/>
              <a:gdLst/>
              <a:ahLst/>
              <a:cxnLst/>
              <a:rect l="l" t="t" r="r" b="b"/>
              <a:pathLst>
                <a:path w="4240" h="4382" extrusionOk="0">
                  <a:moveTo>
                    <a:pt x="4240" y="0"/>
                  </a:moveTo>
                  <a:lnTo>
                    <a:pt x="0" y="1612"/>
                  </a:lnTo>
                  <a:lnTo>
                    <a:pt x="0" y="2769"/>
                  </a:lnTo>
                  <a:lnTo>
                    <a:pt x="4240" y="4381"/>
                  </a:lnTo>
                  <a:lnTo>
                    <a:pt x="4240" y="3269"/>
                  </a:lnTo>
                  <a:lnTo>
                    <a:pt x="1275" y="2191"/>
                  </a:lnTo>
                  <a:lnTo>
                    <a:pt x="4240" y="1104"/>
                  </a:lnTo>
                  <a:lnTo>
                    <a:pt x="42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524900" y="1059775"/>
              <a:ext cx="104450" cy="209725"/>
            </a:xfrm>
            <a:custGeom>
              <a:avLst/>
              <a:gdLst/>
              <a:ahLst/>
              <a:cxnLst/>
              <a:rect l="l" t="t" r="r" b="b"/>
              <a:pathLst>
                <a:path w="4178" h="8389" extrusionOk="0">
                  <a:moveTo>
                    <a:pt x="2939" y="1"/>
                  </a:moveTo>
                  <a:lnTo>
                    <a:pt x="1" y="8389"/>
                  </a:lnTo>
                  <a:lnTo>
                    <a:pt x="1239" y="8389"/>
                  </a:lnTo>
                  <a:lnTo>
                    <a:pt x="4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633375" y="1114550"/>
              <a:ext cx="105950" cy="109550"/>
            </a:xfrm>
            <a:custGeom>
              <a:avLst/>
              <a:gdLst/>
              <a:ahLst/>
              <a:cxnLst/>
              <a:rect l="l" t="t" r="r" b="b"/>
              <a:pathLst>
                <a:path w="4238" h="4382" extrusionOk="0">
                  <a:moveTo>
                    <a:pt x="1" y="0"/>
                  </a:moveTo>
                  <a:lnTo>
                    <a:pt x="1" y="1104"/>
                  </a:lnTo>
                  <a:lnTo>
                    <a:pt x="2965" y="2191"/>
                  </a:lnTo>
                  <a:lnTo>
                    <a:pt x="1" y="3269"/>
                  </a:lnTo>
                  <a:lnTo>
                    <a:pt x="1" y="4381"/>
                  </a:lnTo>
                  <a:lnTo>
                    <a:pt x="4238" y="2769"/>
                  </a:lnTo>
                  <a:lnTo>
                    <a:pt x="4238" y="1612"/>
                  </a:lnTo>
                  <a:lnTo>
                    <a:pt x="4238" y="16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sz="1400" b="0" i="0" u="none" strike="noStrike" kern="0" cap="none" spc="0" normalizeH="0" baseline="0" noProof="0">
              <a:ln>
                <a:noFill/>
              </a:ln>
              <a:solidFill>
                <a:srgbClr val="015196"/>
              </a:solidFill>
              <a:effectLst/>
              <a:uLnTx/>
              <a:uFillTx/>
              <a:latin typeface="Arial"/>
              <a:ea typeface="+mn-ea"/>
              <a:cs typeface="+mn-cs"/>
              <a:sym typeface="Arial" panose="020B0604020202020204"/>
            </a:endParaRPr>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3D4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sz="1400" b="0" i="0" u="none" strike="noStrike" kern="0" cap="none" spc="0" normalizeH="0" baseline="0" noProof="0">
              <a:ln>
                <a:noFill/>
              </a:ln>
              <a:solidFill>
                <a:srgbClr val="015196"/>
              </a:solidFill>
              <a:effectLst/>
              <a:uLnTx/>
              <a:uFillTx/>
              <a:latin typeface="Arial"/>
              <a:ea typeface="+mn-ea"/>
              <a:cs typeface="+mn-cs"/>
              <a:sym typeface="Arial" panose="020B0604020202020204"/>
            </a:endParaRPr>
          </a:p>
        </p:txBody>
      </p:sp>
      <p:sp>
        <p:nvSpPr>
          <p:cNvPr id="5" name="标题 4"/>
          <p:cNvSpPr>
            <a:spLocks noGrp="1"/>
          </p:cNvSpPr>
          <p:nvPr>
            <p:ph type="title"/>
          </p:nvPr>
        </p:nvSpPr>
        <p:spPr>
          <a:xfrm>
            <a:off x="478034" y="1555772"/>
            <a:ext cx="2064265" cy="2031956"/>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nSpc>
                <a:spcPct val="90000"/>
              </a:lnSpc>
              <a:spcBef>
                <a:spcPct val="0"/>
              </a:spcBef>
            </a:pPr>
            <a:r>
              <a:rPr lang="en-US" altLang="zh-CN" sz="2000" kern="1200">
                <a:solidFill>
                  <a:srgbClr val="FFFFFF"/>
                </a:solidFill>
                <a:latin typeface="+mj-lt"/>
                <a:ea typeface="+mj-ea"/>
                <a:cs typeface="+mj-cs"/>
              </a:rPr>
              <a:t>version control</a:t>
            </a:r>
          </a:p>
        </p:txBody>
      </p:sp>
      <p:pic>
        <p:nvPicPr>
          <p:cNvPr id="3" name="图片 2">
            <a:extLst>
              <a:ext uri="{FF2B5EF4-FFF2-40B4-BE49-F238E27FC236}">
                <a16:creationId xmlns:a16="http://schemas.microsoft.com/office/drawing/2014/main" id="{87AC638E-FC09-04EC-BFC7-CB9FDC5C2918}"/>
              </a:ext>
            </a:extLst>
          </p:cNvPr>
          <p:cNvPicPr>
            <a:picLocks noChangeAspect="1"/>
          </p:cNvPicPr>
          <p:nvPr/>
        </p:nvPicPr>
        <p:blipFill>
          <a:blip r:embed="rId3"/>
          <a:stretch>
            <a:fillRect/>
          </a:stretch>
        </p:blipFill>
        <p:spPr>
          <a:xfrm>
            <a:off x="2940974" y="42188"/>
            <a:ext cx="6132270" cy="5059123"/>
          </a:xfrm>
          <a:prstGeom prst="rect">
            <a:avLst/>
          </a:prstGeom>
        </p:spPr>
      </p:pic>
      <p:sp>
        <p:nvSpPr>
          <p:cNvPr id="2" name="文本框 1">
            <a:extLst>
              <a:ext uri="{FF2B5EF4-FFF2-40B4-BE49-F238E27FC236}">
                <a16:creationId xmlns:a16="http://schemas.microsoft.com/office/drawing/2014/main" id="{B6EAE2C2-04B9-6C4A-E082-1F00CB5813C6}"/>
              </a:ext>
            </a:extLst>
          </p:cNvPr>
          <p:cNvSpPr txBox="1"/>
          <p:nvPr/>
        </p:nvSpPr>
        <p:spPr>
          <a:xfrm>
            <a:off x="5166795" y="742406"/>
            <a:ext cx="2485862" cy="461665"/>
          </a:xfrm>
          <a:prstGeom prst="rect">
            <a:avLst/>
          </a:prstGeom>
          <a:noFill/>
        </p:spPr>
        <p:txBody>
          <a:bodyPr wrap="square" rtlCol="0">
            <a:spAutoFit/>
          </a:bodyPr>
          <a:lstStyle/>
          <a:p>
            <a:r>
              <a:rPr lang="en-US" altLang="zh-CN" sz="2400" b="1" dirty="0">
                <a:solidFill>
                  <a:srgbClr val="FF0000"/>
                </a:solidFill>
              </a:rPr>
              <a:t>16 versions</a:t>
            </a:r>
            <a:endParaRPr lang="zh-CN" altLang="en-US" sz="2400" b="1"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6"/>
          <p:cNvSpPr txBox="1">
            <a:spLocks noGrp="1"/>
          </p:cNvSpPr>
          <p:nvPr>
            <p:ph type="title"/>
          </p:nvPr>
        </p:nvSpPr>
        <p:spPr>
          <a:xfrm>
            <a:off x="717336" y="154000"/>
            <a:ext cx="7713900" cy="67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t>System</a:t>
            </a:r>
            <a:r>
              <a:rPr lang="en-US"/>
              <a:t> </a:t>
            </a:r>
            <a:r>
              <a:rPr lang="en-US" altLang="zh-CN">
                <a:solidFill>
                  <a:schemeClr val="dk2"/>
                </a:solidFill>
              </a:rPr>
              <a:t>Overview</a:t>
            </a:r>
            <a:endParaRPr lang="en-US">
              <a:solidFill>
                <a:schemeClr val="dk2"/>
              </a:solidFill>
            </a:endParaRPr>
          </a:p>
        </p:txBody>
      </p:sp>
      <p:pic>
        <p:nvPicPr>
          <p:cNvPr id="8" name="图片 7">
            <a:extLst>
              <a:ext uri="{FF2B5EF4-FFF2-40B4-BE49-F238E27FC236}">
                <a16:creationId xmlns:a16="http://schemas.microsoft.com/office/drawing/2014/main" id="{2764215E-FE84-7DD4-A3D8-A5921771229F}"/>
              </a:ext>
            </a:extLst>
          </p:cNvPr>
          <p:cNvPicPr>
            <a:picLocks noChangeAspect="1"/>
          </p:cNvPicPr>
          <p:nvPr/>
        </p:nvPicPr>
        <p:blipFill>
          <a:blip r:embed="rId3"/>
          <a:stretch>
            <a:fillRect/>
          </a:stretch>
        </p:blipFill>
        <p:spPr>
          <a:xfrm>
            <a:off x="1455027" y="832600"/>
            <a:ext cx="6233946" cy="38962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9952" y="-128283"/>
            <a:ext cx="7713900" cy="678600"/>
          </a:xfrm>
        </p:spPr>
        <p:txBody>
          <a:bodyPr/>
          <a:lstStyle/>
          <a:p>
            <a:r>
              <a:rPr lang="en-US" altLang="zh-CN"/>
              <a:t>Register</a:t>
            </a:r>
            <a:endParaRPr lang="zh-CN" altLang="en-US"/>
          </a:p>
        </p:txBody>
      </p:sp>
      <p:pic>
        <p:nvPicPr>
          <p:cNvPr id="10" name="图片 9" descr="upload_post_object_v2_848987618"/>
          <p:cNvPicPr>
            <a:picLocks noChangeAspect="1"/>
          </p:cNvPicPr>
          <p:nvPr/>
        </p:nvPicPr>
        <p:blipFill>
          <a:blip r:embed="rId3"/>
          <a:srcRect l="8375" t="23179" r="6443"/>
          <a:stretch>
            <a:fillRect/>
          </a:stretch>
        </p:blipFill>
        <p:spPr>
          <a:xfrm>
            <a:off x="4782561" y="632460"/>
            <a:ext cx="3434746" cy="3683000"/>
          </a:xfrm>
          <a:prstGeom prst="rect">
            <a:avLst/>
          </a:prstGeom>
        </p:spPr>
      </p:pic>
      <p:pic>
        <p:nvPicPr>
          <p:cNvPr id="5" name="图片 4">
            <a:extLst>
              <a:ext uri="{FF2B5EF4-FFF2-40B4-BE49-F238E27FC236}">
                <a16:creationId xmlns:a16="http://schemas.microsoft.com/office/drawing/2014/main" id="{F99A136A-1D9B-714F-08B0-3B4CE9A3C217}"/>
              </a:ext>
            </a:extLst>
          </p:cNvPr>
          <p:cNvPicPr>
            <a:picLocks noChangeAspect="1"/>
          </p:cNvPicPr>
          <p:nvPr/>
        </p:nvPicPr>
        <p:blipFill>
          <a:blip r:embed="rId4"/>
          <a:stretch>
            <a:fillRect/>
          </a:stretch>
        </p:blipFill>
        <p:spPr>
          <a:xfrm>
            <a:off x="750784" y="1285127"/>
            <a:ext cx="3301898" cy="23776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9755" y="-165441"/>
            <a:ext cx="7713900" cy="678600"/>
          </a:xfrm>
        </p:spPr>
        <p:txBody>
          <a:bodyPr/>
          <a:lstStyle/>
          <a:p>
            <a:r>
              <a:rPr lang="en-US" altLang="zh-CN" dirty="0"/>
              <a:t>Login</a:t>
            </a:r>
            <a:endParaRPr lang="zh-CN" altLang="en-US" dirty="0"/>
          </a:p>
        </p:txBody>
      </p:sp>
      <p:pic>
        <p:nvPicPr>
          <p:cNvPr id="3" name="图片 2" descr="upload_post_object_v2_148737810">
            <a:extLst>
              <a:ext uri="{FF2B5EF4-FFF2-40B4-BE49-F238E27FC236}">
                <a16:creationId xmlns:a16="http://schemas.microsoft.com/office/drawing/2014/main" id="{2D059CAB-4473-AE23-0087-759629F5499A}"/>
              </a:ext>
            </a:extLst>
          </p:cNvPr>
          <p:cNvPicPr>
            <a:picLocks noChangeAspect="1"/>
          </p:cNvPicPr>
          <p:nvPr/>
        </p:nvPicPr>
        <p:blipFill>
          <a:blip r:embed="rId3"/>
          <a:stretch>
            <a:fillRect/>
          </a:stretch>
        </p:blipFill>
        <p:spPr>
          <a:xfrm>
            <a:off x="370751" y="553941"/>
            <a:ext cx="8281311" cy="2302943"/>
          </a:xfrm>
          <a:prstGeom prst="rect">
            <a:avLst/>
          </a:prstGeom>
        </p:spPr>
      </p:pic>
      <p:pic>
        <p:nvPicPr>
          <p:cNvPr id="4" name="图片 3">
            <a:extLst>
              <a:ext uri="{FF2B5EF4-FFF2-40B4-BE49-F238E27FC236}">
                <a16:creationId xmlns:a16="http://schemas.microsoft.com/office/drawing/2014/main" id="{49B24D74-4848-6D21-999E-FA80029CBA82}"/>
              </a:ext>
            </a:extLst>
          </p:cNvPr>
          <p:cNvPicPr>
            <a:picLocks noChangeAspect="1"/>
          </p:cNvPicPr>
          <p:nvPr/>
        </p:nvPicPr>
        <p:blipFill>
          <a:blip r:embed="rId4"/>
          <a:stretch>
            <a:fillRect/>
          </a:stretch>
        </p:blipFill>
        <p:spPr>
          <a:xfrm>
            <a:off x="4913085" y="2074836"/>
            <a:ext cx="3301898" cy="23776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8546" y="356192"/>
            <a:ext cx="10242661" cy="678600"/>
          </a:xfrm>
        </p:spPr>
        <p:txBody>
          <a:bodyPr/>
          <a:lstStyle/>
          <a:p>
            <a:r>
              <a:rPr lang="en-US" altLang="zh-CN" sz="2000"/>
              <a:t>Log in and enter different user page</a:t>
            </a:r>
            <a:endParaRPr lang="zh-CN" altLang="en-US" sz="2000"/>
          </a:p>
        </p:txBody>
      </p:sp>
      <p:sp>
        <p:nvSpPr>
          <p:cNvPr id="3" name="文本占位符 2"/>
          <p:cNvSpPr>
            <a:spLocks noGrp="1"/>
          </p:cNvSpPr>
          <p:nvPr>
            <p:ph type="body" idx="1"/>
          </p:nvPr>
        </p:nvSpPr>
        <p:spPr/>
        <p:txBody>
          <a:bodyPr/>
          <a:lstStyle/>
          <a:p>
            <a:r>
              <a:rPr lang="en-US" altLang="zh-CN"/>
              <a:t>ui</a:t>
            </a:r>
            <a:endParaRPr lang="zh-CN" altLang="en-US"/>
          </a:p>
        </p:txBody>
      </p:sp>
      <p:pic>
        <p:nvPicPr>
          <p:cNvPr id="5" name="图片 4" descr="upload_post_object_v2_394299970"/>
          <p:cNvPicPr>
            <a:picLocks noChangeAspect="1"/>
          </p:cNvPicPr>
          <p:nvPr/>
        </p:nvPicPr>
        <p:blipFill>
          <a:blip r:embed="rId3"/>
          <a:stretch>
            <a:fillRect/>
          </a:stretch>
        </p:blipFill>
        <p:spPr>
          <a:xfrm>
            <a:off x="715095" y="934767"/>
            <a:ext cx="2682363" cy="3629211"/>
          </a:xfrm>
          <a:prstGeom prst="rect">
            <a:avLst/>
          </a:prstGeom>
        </p:spPr>
      </p:pic>
      <p:pic>
        <p:nvPicPr>
          <p:cNvPr id="6" name="图片 5" descr="upload_post_object_v2_444199444"/>
          <p:cNvPicPr>
            <a:picLocks noChangeAspect="1"/>
          </p:cNvPicPr>
          <p:nvPr/>
        </p:nvPicPr>
        <p:blipFill>
          <a:blip r:embed="rId4"/>
          <a:stretch>
            <a:fillRect/>
          </a:stretch>
        </p:blipFill>
        <p:spPr>
          <a:xfrm>
            <a:off x="3489471" y="926131"/>
            <a:ext cx="2506559" cy="3516578"/>
          </a:xfrm>
          <a:prstGeom prst="rect">
            <a:avLst/>
          </a:prstGeom>
        </p:spPr>
      </p:pic>
      <p:pic>
        <p:nvPicPr>
          <p:cNvPr id="8" name="图片 7" descr="upload_post_object_v2_532439758"/>
          <p:cNvPicPr>
            <a:picLocks noChangeAspect="1"/>
          </p:cNvPicPr>
          <p:nvPr/>
        </p:nvPicPr>
        <p:blipFill>
          <a:blip r:embed="rId5"/>
          <a:stretch>
            <a:fillRect/>
          </a:stretch>
        </p:blipFill>
        <p:spPr>
          <a:xfrm>
            <a:off x="6083634" y="926094"/>
            <a:ext cx="2644538" cy="35403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852755924"/>
          <p:cNvPicPr>
            <a:picLocks noChangeAspect="1"/>
          </p:cNvPicPr>
          <p:nvPr/>
        </p:nvPicPr>
        <p:blipFill>
          <a:blip r:embed="rId3"/>
          <a:stretch>
            <a:fillRect/>
          </a:stretch>
        </p:blipFill>
        <p:spPr>
          <a:xfrm>
            <a:off x="569479" y="1175214"/>
            <a:ext cx="8207115" cy="25721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Change Password</a:t>
            </a:r>
            <a:endParaRPr lang="zh-CN" altLang="en-US"/>
          </a:p>
        </p:txBody>
      </p:sp>
      <p:pic>
        <p:nvPicPr>
          <p:cNvPr id="5" name="图片 4" descr="upload_post_object_v2_531787971"/>
          <p:cNvPicPr>
            <a:picLocks noChangeAspect="1"/>
          </p:cNvPicPr>
          <p:nvPr/>
        </p:nvPicPr>
        <p:blipFill>
          <a:blip r:embed="rId3"/>
          <a:stretch>
            <a:fillRect/>
          </a:stretch>
        </p:blipFill>
        <p:spPr>
          <a:xfrm>
            <a:off x="2710843" y="1357090"/>
            <a:ext cx="3909086" cy="28895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7"/>
          <p:cNvSpPr txBox="1">
            <a:spLocks noGrp="1"/>
          </p:cNvSpPr>
          <p:nvPr>
            <p:ph type="title"/>
          </p:nvPr>
        </p:nvSpPr>
        <p:spPr>
          <a:xfrm>
            <a:off x="2404695" y="1213676"/>
            <a:ext cx="2571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
        <p:nvSpPr>
          <p:cNvPr id="258" name="Google Shape;258;p27"/>
          <p:cNvSpPr txBox="1">
            <a:spLocks noGrp="1"/>
          </p:cNvSpPr>
          <p:nvPr>
            <p:ph type="subTitle" idx="1"/>
          </p:nvPr>
        </p:nvSpPr>
        <p:spPr>
          <a:xfrm>
            <a:off x="2257803" y="2286000"/>
            <a:ext cx="2575853" cy="6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What is our system</a:t>
            </a:r>
            <a:endParaRPr lang="en-GB" dirty="0"/>
          </a:p>
        </p:txBody>
      </p:sp>
      <p:sp>
        <p:nvSpPr>
          <p:cNvPr id="259" name="Google Shape;259;p27"/>
          <p:cNvSpPr txBox="1">
            <a:spLocks noGrp="1"/>
          </p:cNvSpPr>
          <p:nvPr>
            <p:ph type="subTitle" idx="2"/>
          </p:nvPr>
        </p:nvSpPr>
        <p:spPr>
          <a:xfrm>
            <a:off x="2262357" y="1470660"/>
            <a:ext cx="2571300" cy="78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a:t>INTRODUCTION</a:t>
            </a:r>
            <a:endParaRPr lang="en-GB"/>
          </a:p>
        </p:txBody>
      </p:sp>
      <p:sp>
        <p:nvSpPr>
          <p:cNvPr id="260" name="Google Shape;260;p27"/>
          <p:cNvSpPr txBox="1">
            <a:spLocks noGrp="1"/>
          </p:cNvSpPr>
          <p:nvPr>
            <p:ph type="title" idx="3"/>
          </p:nvPr>
        </p:nvSpPr>
        <p:spPr>
          <a:xfrm>
            <a:off x="715100" y="535000"/>
            <a:ext cx="7713900" cy="67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 OF </a:t>
            </a:r>
            <a:r>
              <a:rPr lang="en-GB">
                <a:solidFill>
                  <a:schemeClr val="dk2"/>
                </a:solidFill>
              </a:rPr>
              <a:t>CONTENTS</a:t>
            </a:r>
            <a:endParaRPr>
              <a:solidFill>
                <a:schemeClr val="dk2"/>
              </a:solidFill>
            </a:endParaRPr>
          </a:p>
        </p:txBody>
      </p:sp>
      <p:sp>
        <p:nvSpPr>
          <p:cNvPr id="261" name="Google Shape;261;p27"/>
          <p:cNvSpPr txBox="1">
            <a:spLocks noGrp="1"/>
          </p:cNvSpPr>
          <p:nvPr>
            <p:ph type="title" idx="4"/>
          </p:nvPr>
        </p:nvSpPr>
        <p:spPr>
          <a:xfrm>
            <a:off x="4719919" y="1213676"/>
            <a:ext cx="2571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sp>
        <p:nvSpPr>
          <p:cNvPr id="262" name="Google Shape;262;p27"/>
          <p:cNvSpPr txBox="1">
            <a:spLocks noGrp="1"/>
          </p:cNvSpPr>
          <p:nvPr>
            <p:ph type="subTitle" idx="5"/>
          </p:nvPr>
        </p:nvSpPr>
        <p:spPr>
          <a:xfrm>
            <a:off x="4719917" y="2285925"/>
            <a:ext cx="2642649" cy="6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solidFill>
                  <a:srgbClr val="000000"/>
                </a:solidFill>
                <a:ea typeface="Arial" panose="020B0604020202020204"/>
                <a:cs typeface="Arial" panose="020B0604020202020204"/>
                <a:sym typeface="+mn-ea"/>
              </a:rPr>
              <a:t>How we design the system</a:t>
            </a:r>
            <a:endParaRPr lang="en-GB" dirty="0"/>
          </a:p>
        </p:txBody>
      </p:sp>
      <p:sp>
        <p:nvSpPr>
          <p:cNvPr id="263" name="Google Shape;263;p27"/>
          <p:cNvSpPr txBox="1">
            <a:spLocks noGrp="1"/>
          </p:cNvSpPr>
          <p:nvPr>
            <p:ph type="subTitle" idx="6"/>
          </p:nvPr>
        </p:nvSpPr>
        <p:spPr>
          <a:xfrm>
            <a:off x="4719828" y="1470637"/>
            <a:ext cx="2571300" cy="78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a:sym typeface="+mn-ea"/>
              </a:rPr>
              <a:t>SYSTEM DESIGN</a:t>
            </a:r>
          </a:p>
        </p:txBody>
      </p:sp>
      <p:sp>
        <p:nvSpPr>
          <p:cNvPr id="264" name="Google Shape;264;p27"/>
          <p:cNvSpPr txBox="1">
            <a:spLocks noGrp="1"/>
          </p:cNvSpPr>
          <p:nvPr>
            <p:ph type="title" idx="7"/>
          </p:nvPr>
        </p:nvSpPr>
        <p:spPr>
          <a:xfrm>
            <a:off x="2404709" y="2897124"/>
            <a:ext cx="2571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p>
        </p:txBody>
      </p:sp>
      <p:sp>
        <p:nvSpPr>
          <p:cNvPr id="265" name="Google Shape;265;p27"/>
          <p:cNvSpPr txBox="1">
            <a:spLocks noGrp="1"/>
          </p:cNvSpPr>
          <p:nvPr>
            <p:ph type="subTitle" idx="8"/>
          </p:nvPr>
        </p:nvSpPr>
        <p:spPr>
          <a:xfrm>
            <a:off x="2404682" y="4124135"/>
            <a:ext cx="2571300" cy="6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solidFill>
                  <a:srgbClr val="000000"/>
                </a:solidFill>
                <a:ea typeface="Arial" panose="020B0604020202020204"/>
                <a:cs typeface="Arial" panose="020B0604020202020204"/>
                <a:sym typeface="+mn-ea"/>
              </a:rPr>
              <a:t>What we implemented</a:t>
            </a:r>
          </a:p>
        </p:txBody>
      </p:sp>
      <p:sp>
        <p:nvSpPr>
          <p:cNvPr id="266" name="Google Shape;266;p27"/>
          <p:cNvSpPr txBox="1">
            <a:spLocks noGrp="1"/>
          </p:cNvSpPr>
          <p:nvPr>
            <p:ph type="subTitle" idx="9"/>
          </p:nvPr>
        </p:nvSpPr>
        <p:spPr>
          <a:xfrm>
            <a:off x="2404682" y="3338132"/>
            <a:ext cx="2571300" cy="78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ym typeface="+mn-ea"/>
              </a:rPr>
              <a:t> </a:t>
            </a:r>
            <a:r>
              <a:rPr lang="en-US" altLang="zh-CN">
                <a:sym typeface="+mn-ea"/>
              </a:rPr>
              <a:t>SYSTEM IMPLEMENTATION</a:t>
            </a:r>
            <a:endParaRPr lang="en-GB">
              <a:sym typeface="+mn-ea"/>
            </a:endParaRPr>
          </a:p>
        </p:txBody>
      </p:sp>
      <p:sp>
        <p:nvSpPr>
          <p:cNvPr id="267" name="Google Shape;267;p27"/>
          <p:cNvSpPr/>
          <p:nvPr/>
        </p:nvSpPr>
        <p:spPr>
          <a:xfrm>
            <a:off x="683250" y="274124"/>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7"/>
          <p:cNvGrpSpPr/>
          <p:nvPr/>
        </p:nvGrpSpPr>
        <p:grpSpPr>
          <a:xfrm>
            <a:off x="1236413" y="771550"/>
            <a:ext cx="390975" cy="390950"/>
            <a:chOff x="2554825" y="973850"/>
            <a:chExt cx="390975" cy="390950"/>
          </a:xfrm>
        </p:grpSpPr>
        <p:sp>
          <p:nvSpPr>
            <p:cNvPr id="269" name="Google Shape;269;p27"/>
            <p:cNvSpPr/>
            <p:nvPr/>
          </p:nvSpPr>
          <p:spPr>
            <a:xfrm>
              <a:off x="2554825" y="973850"/>
              <a:ext cx="390975" cy="390950"/>
            </a:xfrm>
            <a:custGeom>
              <a:avLst/>
              <a:gdLst/>
              <a:ahLst/>
              <a:cxnLst/>
              <a:rect l="l" t="t" r="r" b="b"/>
              <a:pathLst>
                <a:path w="15639" h="15638" extrusionOk="0">
                  <a:moveTo>
                    <a:pt x="1" y="0"/>
                  </a:moveTo>
                  <a:lnTo>
                    <a:pt x="1" y="15638"/>
                  </a:lnTo>
                  <a:lnTo>
                    <a:pt x="15638" y="15638"/>
                  </a:lnTo>
                  <a:lnTo>
                    <a:pt x="15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2590575" y="1054525"/>
              <a:ext cx="319425" cy="229550"/>
            </a:xfrm>
            <a:custGeom>
              <a:avLst/>
              <a:gdLst/>
              <a:ahLst/>
              <a:cxnLst/>
              <a:rect l="l" t="t" r="r" b="b"/>
              <a:pathLst>
                <a:path w="12777" h="9182" extrusionOk="0">
                  <a:moveTo>
                    <a:pt x="6110" y="1"/>
                  </a:moveTo>
                  <a:cubicBezTo>
                    <a:pt x="6012" y="10"/>
                    <a:pt x="5912" y="19"/>
                    <a:pt x="5813" y="25"/>
                  </a:cubicBezTo>
                  <a:cubicBezTo>
                    <a:pt x="4741" y="93"/>
                    <a:pt x="3716" y="355"/>
                    <a:pt x="2740" y="802"/>
                  </a:cubicBezTo>
                  <a:cubicBezTo>
                    <a:pt x="1791" y="1237"/>
                    <a:pt x="951" y="1827"/>
                    <a:pt x="212" y="2564"/>
                  </a:cubicBezTo>
                  <a:cubicBezTo>
                    <a:pt x="107" y="2669"/>
                    <a:pt x="43" y="2796"/>
                    <a:pt x="15" y="2941"/>
                  </a:cubicBezTo>
                  <a:cubicBezTo>
                    <a:pt x="13" y="2954"/>
                    <a:pt x="6" y="2969"/>
                    <a:pt x="1" y="2984"/>
                  </a:cubicBezTo>
                  <a:lnTo>
                    <a:pt x="1" y="3142"/>
                  </a:lnTo>
                  <a:cubicBezTo>
                    <a:pt x="21" y="3210"/>
                    <a:pt x="36" y="3280"/>
                    <a:pt x="63" y="3345"/>
                  </a:cubicBezTo>
                  <a:cubicBezTo>
                    <a:pt x="180" y="3621"/>
                    <a:pt x="445" y="3775"/>
                    <a:pt x="716" y="3775"/>
                  </a:cubicBezTo>
                  <a:cubicBezTo>
                    <a:pt x="881" y="3775"/>
                    <a:pt x="1048" y="3718"/>
                    <a:pt x="1185" y="3597"/>
                  </a:cubicBezTo>
                  <a:cubicBezTo>
                    <a:pt x="1358" y="3444"/>
                    <a:pt x="1520" y="3280"/>
                    <a:pt x="1697" y="3133"/>
                  </a:cubicBezTo>
                  <a:cubicBezTo>
                    <a:pt x="2954" y="2090"/>
                    <a:pt x="4400" y="1530"/>
                    <a:pt x="6027" y="1442"/>
                  </a:cubicBezTo>
                  <a:cubicBezTo>
                    <a:pt x="6156" y="1434"/>
                    <a:pt x="6285" y="1431"/>
                    <a:pt x="6414" y="1431"/>
                  </a:cubicBezTo>
                  <a:cubicBezTo>
                    <a:pt x="6904" y="1431"/>
                    <a:pt x="7390" y="1483"/>
                    <a:pt x="7871" y="1583"/>
                  </a:cubicBezTo>
                  <a:cubicBezTo>
                    <a:pt x="8980" y="1814"/>
                    <a:pt x="9984" y="2269"/>
                    <a:pt x="10874" y="2967"/>
                  </a:cubicBezTo>
                  <a:cubicBezTo>
                    <a:pt x="11122" y="3162"/>
                    <a:pt x="11351" y="3383"/>
                    <a:pt x="11589" y="3593"/>
                  </a:cubicBezTo>
                  <a:cubicBezTo>
                    <a:pt x="11728" y="3717"/>
                    <a:pt x="11897" y="3775"/>
                    <a:pt x="12063" y="3775"/>
                  </a:cubicBezTo>
                  <a:cubicBezTo>
                    <a:pt x="12357" y="3775"/>
                    <a:pt x="12643" y="3593"/>
                    <a:pt x="12742" y="3277"/>
                  </a:cubicBezTo>
                  <a:cubicBezTo>
                    <a:pt x="12755" y="3232"/>
                    <a:pt x="12766" y="3188"/>
                    <a:pt x="12777" y="3142"/>
                  </a:cubicBezTo>
                  <a:lnTo>
                    <a:pt x="12777" y="2984"/>
                  </a:lnTo>
                  <a:cubicBezTo>
                    <a:pt x="12773" y="2973"/>
                    <a:pt x="12766" y="2963"/>
                    <a:pt x="12766" y="2954"/>
                  </a:cubicBezTo>
                  <a:cubicBezTo>
                    <a:pt x="12738" y="2790"/>
                    <a:pt x="12661" y="2656"/>
                    <a:pt x="12543" y="2540"/>
                  </a:cubicBezTo>
                  <a:cubicBezTo>
                    <a:pt x="11351" y="1364"/>
                    <a:pt x="9938" y="590"/>
                    <a:pt x="8306" y="216"/>
                  </a:cubicBezTo>
                  <a:cubicBezTo>
                    <a:pt x="7793" y="99"/>
                    <a:pt x="7272" y="34"/>
                    <a:pt x="6747" y="14"/>
                  </a:cubicBezTo>
                  <a:cubicBezTo>
                    <a:pt x="6721" y="12"/>
                    <a:pt x="6695" y="6"/>
                    <a:pt x="6670" y="1"/>
                  </a:cubicBezTo>
                  <a:close/>
                  <a:moveTo>
                    <a:pt x="6274" y="2527"/>
                  </a:moveTo>
                  <a:cubicBezTo>
                    <a:pt x="6073" y="2545"/>
                    <a:pt x="5754" y="2560"/>
                    <a:pt x="5437" y="2604"/>
                  </a:cubicBezTo>
                  <a:cubicBezTo>
                    <a:pt x="4545" y="2729"/>
                    <a:pt x="3716" y="3031"/>
                    <a:pt x="2950" y="3507"/>
                  </a:cubicBezTo>
                  <a:cubicBezTo>
                    <a:pt x="2508" y="3781"/>
                    <a:pt x="2099" y="4100"/>
                    <a:pt x="1738" y="4474"/>
                  </a:cubicBezTo>
                  <a:cubicBezTo>
                    <a:pt x="1520" y="4699"/>
                    <a:pt x="1487" y="5043"/>
                    <a:pt x="1644" y="5312"/>
                  </a:cubicBezTo>
                  <a:cubicBezTo>
                    <a:pt x="1774" y="5535"/>
                    <a:pt x="2012" y="5666"/>
                    <a:pt x="2260" y="5666"/>
                  </a:cubicBezTo>
                  <a:cubicBezTo>
                    <a:pt x="2313" y="5666"/>
                    <a:pt x="2367" y="5660"/>
                    <a:pt x="2419" y="5648"/>
                  </a:cubicBezTo>
                  <a:cubicBezTo>
                    <a:pt x="2587" y="5609"/>
                    <a:pt x="2711" y="5506"/>
                    <a:pt x="2832" y="5391"/>
                  </a:cubicBezTo>
                  <a:cubicBezTo>
                    <a:pt x="3694" y="4570"/>
                    <a:pt x="4721" y="4102"/>
                    <a:pt x="5903" y="3982"/>
                  </a:cubicBezTo>
                  <a:cubicBezTo>
                    <a:pt x="6063" y="3966"/>
                    <a:pt x="6223" y="3958"/>
                    <a:pt x="6383" y="3958"/>
                  </a:cubicBezTo>
                  <a:cubicBezTo>
                    <a:pt x="6670" y="3958"/>
                    <a:pt x="6956" y="3983"/>
                    <a:pt x="7241" y="4032"/>
                  </a:cubicBezTo>
                  <a:cubicBezTo>
                    <a:pt x="7976" y="4155"/>
                    <a:pt x="8650" y="4424"/>
                    <a:pt x="9267" y="4841"/>
                  </a:cubicBezTo>
                  <a:cubicBezTo>
                    <a:pt x="9533" y="5019"/>
                    <a:pt x="9778" y="5224"/>
                    <a:pt x="10006" y="5449"/>
                  </a:cubicBezTo>
                  <a:cubicBezTo>
                    <a:pt x="10151" y="5589"/>
                    <a:pt x="10319" y="5666"/>
                    <a:pt x="10507" y="5666"/>
                  </a:cubicBezTo>
                  <a:cubicBezTo>
                    <a:pt x="10560" y="5666"/>
                    <a:pt x="10615" y="5660"/>
                    <a:pt x="10671" y="5648"/>
                  </a:cubicBezTo>
                  <a:cubicBezTo>
                    <a:pt x="10942" y="5587"/>
                    <a:pt x="11124" y="5417"/>
                    <a:pt x="11202" y="5152"/>
                  </a:cubicBezTo>
                  <a:cubicBezTo>
                    <a:pt x="11281" y="4877"/>
                    <a:pt x="11209" y="4634"/>
                    <a:pt x="11005" y="4435"/>
                  </a:cubicBezTo>
                  <a:cubicBezTo>
                    <a:pt x="9722" y="3183"/>
                    <a:pt x="8180" y="2558"/>
                    <a:pt x="6274" y="2529"/>
                  </a:cubicBezTo>
                  <a:lnTo>
                    <a:pt x="6274" y="2527"/>
                  </a:lnTo>
                  <a:close/>
                  <a:moveTo>
                    <a:pt x="6482" y="5115"/>
                  </a:moveTo>
                  <a:cubicBezTo>
                    <a:pt x="5728" y="5121"/>
                    <a:pt x="5102" y="5270"/>
                    <a:pt x="4518" y="5579"/>
                  </a:cubicBezTo>
                  <a:cubicBezTo>
                    <a:pt x="4151" y="5773"/>
                    <a:pt x="3821" y="6014"/>
                    <a:pt x="3538" y="6314"/>
                  </a:cubicBezTo>
                  <a:cubicBezTo>
                    <a:pt x="3322" y="6541"/>
                    <a:pt x="3291" y="6886"/>
                    <a:pt x="3451" y="7153"/>
                  </a:cubicBezTo>
                  <a:cubicBezTo>
                    <a:pt x="3580" y="7373"/>
                    <a:pt x="3815" y="7500"/>
                    <a:pt x="4062" y="7500"/>
                  </a:cubicBezTo>
                  <a:cubicBezTo>
                    <a:pt x="4115" y="7500"/>
                    <a:pt x="4168" y="7494"/>
                    <a:pt x="4221" y="7482"/>
                  </a:cubicBezTo>
                  <a:cubicBezTo>
                    <a:pt x="4391" y="7446"/>
                    <a:pt x="4512" y="7341"/>
                    <a:pt x="4636" y="7230"/>
                  </a:cubicBezTo>
                  <a:cubicBezTo>
                    <a:pt x="5146" y="6770"/>
                    <a:pt x="5723" y="6541"/>
                    <a:pt x="6361" y="6541"/>
                  </a:cubicBezTo>
                  <a:cubicBezTo>
                    <a:pt x="6545" y="6541"/>
                    <a:pt x="6734" y="6560"/>
                    <a:pt x="6928" y="6598"/>
                  </a:cubicBezTo>
                  <a:cubicBezTo>
                    <a:pt x="7434" y="6698"/>
                    <a:pt x="7860" y="6948"/>
                    <a:pt x="8230" y="7306"/>
                  </a:cubicBezTo>
                  <a:cubicBezTo>
                    <a:pt x="8367" y="7437"/>
                    <a:pt x="8542" y="7502"/>
                    <a:pt x="8717" y="7502"/>
                  </a:cubicBezTo>
                  <a:cubicBezTo>
                    <a:pt x="8904" y="7502"/>
                    <a:pt x="9091" y="7428"/>
                    <a:pt x="9230" y="7283"/>
                  </a:cubicBezTo>
                  <a:cubicBezTo>
                    <a:pt x="9501" y="7002"/>
                    <a:pt x="9496" y="6558"/>
                    <a:pt x="9210" y="6279"/>
                  </a:cubicBezTo>
                  <a:cubicBezTo>
                    <a:pt x="8425" y="5513"/>
                    <a:pt x="7482" y="5132"/>
                    <a:pt x="6482" y="5115"/>
                  </a:cubicBezTo>
                  <a:close/>
                  <a:moveTo>
                    <a:pt x="6390" y="7503"/>
                  </a:moveTo>
                  <a:cubicBezTo>
                    <a:pt x="5925" y="7503"/>
                    <a:pt x="5551" y="7879"/>
                    <a:pt x="5551" y="8343"/>
                  </a:cubicBezTo>
                  <a:cubicBezTo>
                    <a:pt x="5551" y="8805"/>
                    <a:pt x="5927" y="9181"/>
                    <a:pt x="6390" y="9181"/>
                  </a:cubicBezTo>
                  <a:cubicBezTo>
                    <a:pt x="6854" y="9181"/>
                    <a:pt x="7230" y="8805"/>
                    <a:pt x="7230" y="8343"/>
                  </a:cubicBezTo>
                  <a:cubicBezTo>
                    <a:pt x="7230" y="7879"/>
                    <a:pt x="6854" y="7503"/>
                    <a:pt x="6390" y="75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64;p27"/>
          <p:cNvSpPr txBox="1"/>
          <p:nvPr/>
        </p:nvSpPr>
        <p:spPr>
          <a:xfrm>
            <a:off x="4719897" y="2897124"/>
            <a:ext cx="2571300" cy="5934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bert Sans Black"/>
              <a:buNone/>
              <a:defRPr sz="3000" b="0" i="0" u="none" strike="noStrike" cap="none">
                <a:solidFill>
                  <a:schemeClr val="dk2"/>
                </a:solidFill>
                <a:latin typeface="Albert Sans Black"/>
                <a:ea typeface="Albert Sans Black"/>
                <a:cs typeface="Albert Sans Black"/>
                <a:sym typeface="Albert Sans Black"/>
              </a:defRPr>
            </a:lvl1pPr>
            <a:lvl2pPr marR="0" lvl="1" algn="ctr" rtl="0">
              <a:lnSpc>
                <a:spcPct val="100000"/>
              </a:lnSpc>
              <a:spcBef>
                <a:spcPts val="0"/>
              </a:spcBef>
              <a:spcAft>
                <a:spcPts val="0"/>
              </a:spcAft>
              <a:buClr>
                <a:schemeClr val="dk1"/>
              </a:buClr>
              <a:buSzPts val="3000"/>
              <a:buFont typeface="Albert Sans Black"/>
              <a:buNone/>
              <a:defRPr sz="3000" b="0" i="0" u="none" strike="noStrike" cap="none">
                <a:solidFill>
                  <a:schemeClr val="dk1"/>
                </a:solidFill>
                <a:latin typeface="Albert Sans Black"/>
                <a:ea typeface="Albert Sans Black"/>
                <a:cs typeface="Albert Sans Black"/>
                <a:sym typeface="Albert Sans Black"/>
              </a:defRPr>
            </a:lvl2pPr>
            <a:lvl3pPr marR="0" lvl="2" algn="ctr" rtl="0">
              <a:lnSpc>
                <a:spcPct val="100000"/>
              </a:lnSpc>
              <a:spcBef>
                <a:spcPts val="0"/>
              </a:spcBef>
              <a:spcAft>
                <a:spcPts val="0"/>
              </a:spcAft>
              <a:buClr>
                <a:schemeClr val="dk1"/>
              </a:buClr>
              <a:buSzPts val="3000"/>
              <a:buFont typeface="Albert Sans Black"/>
              <a:buNone/>
              <a:defRPr sz="3000" b="0" i="0" u="none" strike="noStrike" cap="none">
                <a:solidFill>
                  <a:schemeClr val="dk1"/>
                </a:solidFill>
                <a:latin typeface="Albert Sans Black"/>
                <a:ea typeface="Albert Sans Black"/>
                <a:cs typeface="Albert Sans Black"/>
                <a:sym typeface="Albert Sans Black"/>
              </a:defRPr>
            </a:lvl3pPr>
            <a:lvl4pPr marR="0" lvl="3" algn="ctr" rtl="0">
              <a:lnSpc>
                <a:spcPct val="100000"/>
              </a:lnSpc>
              <a:spcBef>
                <a:spcPts val="0"/>
              </a:spcBef>
              <a:spcAft>
                <a:spcPts val="0"/>
              </a:spcAft>
              <a:buClr>
                <a:schemeClr val="dk1"/>
              </a:buClr>
              <a:buSzPts val="3000"/>
              <a:buFont typeface="Albert Sans Black"/>
              <a:buNone/>
              <a:defRPr sz="3000" b="0" i="0" u="none" strike="noStrike" cap="none">
                <a:solidFill>
                  <a:schemeClr val="dk1"/>
                </a:solidFill>
                <a:latin typeface="Albert Sans Black"/>
                <a:ea typeface="Albert Sans Black"/>
                <a:cs typeface="Albert Sans Black"/>
                <a:sym typeface="Albert Sans Black"/>
              </a:defRPr>
            </a:lvl4pPr>
            <a:lvl5pPr marR="0" lvl="4" algn="ctr" rtl="0">
              <a:lnSpc>
                <a:spcPct val="100000"/>
              </a:lnSpc>
              <a:spcBef>
                <a:spcPts val="0"/>
              </a:spcBef>
              <a:spcAft>
                <a:spcPts val="0"/>
              </a:spcAft>
              <a:buClr>
                <a:schemeClr val="dk1"/>
              </a:buClr>
              <a:buSzPts val="3000"/>
              <a:buFont typeface="Albert Sans Black"/>
              <a:buNone/>
              <a:defRPr sz="3000" b="0" i="0" u="none" strike="noStrike" cap="none">
                <a:solidFill>
                  <a:schemeClr val="dk1"/>
                </a:solidFill>
                <a:latin typeface="Albert Sans Black"/>
                <a:ea typeface="Albert Sans Black"/>
                <a:cs typeface="Albert Sans Black"/>
                <a:sym typeface="Albert Sans Black"/>
              </a:defRPr>
            </a:lvl5pPr>
            <a:lvl6pPr marR="0" lvl="5" algn="ctr" rtl="0">
              <a:lnSpc>
                <a:spcPct val="100000"/>
              </a:lnSpc>
              <a:spcBef>
                <a:spcPts val="0"/>
              </a:spcBef>
              <a:spcAft>
                <a:spcPts val="0"/>
              </a:spcAft>
              <a:buClr>
                <a:schemeClr val="dk1"/>
              </a:buClr>
              <a:buSzPts val="3000"/>
              <a:buFont typeface="Albert Sans Black"/>
              <a:buNone/>
              <a:defRPr sz="3000" b="0" i="0" u="none" strike="noStrike" cap="none">
                <a:solidFill>
                  <a:schemeClr val="dk1"/>
                </a:solidFill>
                <a:latin typeface="Albert Sans Black"/>
                <a:ea typeface="Albert Sans Black"/>
                <a:cs typeface="Albert Sans Black"/>
                <a:sym typeface="Albert Sans Black"/>
              </a:defRPr>
            </a:lvl6pPr>
            <a:lvl7pPr marR="0" lvl="6" algn="ctr" rtl="0">
              <a:lnSpc>
                <a:spcPct val="100000"/>
              </a:lnSpc>
              <a:spcBef>
                <a:spcPts val="0"/>
              </a:spcBef>
              <a:spcAft>
                <a:spcPts val="0"/>
              </a:spcAft>
              <a:buClr>
                <a:schemeClr val="dk1"/>
              </a:buClr>
              <a:buSzPts val="3000"/>
              <a:buFont typeface="Albert Sans Black"/>
              <a:buNone/>
              <a:defRPr sz="3000" b="0" i="0" u="none" strike="noStrike" cap="none">
                <a:solidFill>
                  <a:schemeClr val="dk1"/>
                </a:solidFill>
                <a:latin typeface="Albert Sans Black"/>
                <a:ea typeface="Albert Sans Black"/>
                <a:cs typeface="Albert Sans Black"/>
                <a:sym typeface="Albert Sans Black"/>
              </a:defRPr>
            </a:lvl7pPr>
            <a:lvl8pPr marR="0" lvl="7" algn="ctr" rtl="0">
              <a:lnSpc>
                <a:spcPct val="100000"/>
              </a:lnSpc>
              <a:spcBef>
                <a:spcPts val="0"/>
              </a:spcBef>
              <a:spcAft>
                <a:spcPts val="0"/>
              </a:spcAft>
              <a:buClr>
                <a:schemeClr val="dk1"/>
              </a:buClr>
              <a:buSzPts val="3000"/>
              <a:buFont typeface="Albert Sans Black"/>
              <a:buNone/>
              <a:defRPr sz="3000" b="0" i="0" u="none" strike="noStrike" cap="none">
                <a:solidFill>
                  <a:schemeClr val="dk1"/>
                </a:solidFill>
                <a:latin typeface="Albert Sans Black"/>
                <a:ea typeface="Albert Sans Black"/>
                <a:cs typeface="Albert Sans Black"/>
                <a:sym typeface="Albert Sans Black"/>
              </a:defRPr>
            </a:lvl8pPr>
            <a:lvl9pPr marR="0" lvl="8" algn="ctr" rtl="0">
              <a:lnSpc>
                <a:spcPct val="100000"/>
              </a:lnSpc>
              <a:spcBef>
                <a:spcPts val="0"/>
              </a:spcBef>
              <a:spcAft>
                <a:spcPts val="0"/>
              </a:spcAft>
              <a:buClr>
                <a:schemeClr val="dk1"/>
              </a:buClr>
              <a:buSzPts val="3000"/>
              <a:buFont typeface="Albert Sans Black"/>
              <a:buNone/>
              <a:defRPr sz="3000" b="0" i="0" u="none" strike="noStrike" cap="none">
                <a:solidFill>
                  <a:schemeClr val="dk1"/>
                </a:solidFill>
                <a:latin typeface="Albert Sans Black"/>
                <a:ea typeface="Albert Sans Black"/>
                <a:cs typeface="Albert Sans Black"/>
                <a:sym typeface="Albert Sans Black"/>
              </a:defRPr>
            </a:lvl9pPr>
          </a:lstStyle>
          <a:p>
            <a:pPr marL="0" lvl="0" indent="0" algn="ctr" rtl="0">
              <a:spcBef>
                <a:spcPts val="0"/>
              </a:spcBef>
              <a:spcAft>
                <a:spcPts val="0"/>
              </a:spcAft>
              <a:buNone/>
            </a:pPr>
            <a:r>
              <a:rPr lang="en-GB"/>
              <a:t>0</a:t>
            </a:r>
            <a:r>
              <a:rPr lang="en-US" altLang="zh-CN"/>
              <a:t>4</a:t>
            </a:r>
            <a:endParaRPr lang="en-GB"/>
          </a:p>
        </p:txBody>
      </p:sp>
      <p:sp>
        <p:nvSpPr>
          <p:cNvPr id="4" name="Google Shape;265;p27"/>
          <p:cNvSpPr txBox="1"/>
          <p:nvPr/>
        </p:nvSpPr>
        <p:spPr>
          <a:xfrm>
            <a:off x="4719828" y="4124135"/>
            <a:ext cx="2571300" cy="6111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lvl="0" indent="0" algn="ctr" rtl="0">
              <a:spcBef>
                <a:spcPts val="0"/>
              </a:spcBef>
              <a:spcAft>
                <a:spcPts val="0"/>
              </a:spcAft>
              <a:buNone/>
            </a:pPr>
            <a:r>
              <a:rPr lang="en-US" altLang="zh-CN"/>
              <a:t>Demostrate our system</a:t>
            </a:r>
            <a:endParaRPr lang="en-GB"/>
          </a:p>
        </p:txBody>
      </p:sp>
      <p:sp>
        <p:nvSpPr>
          <p:cNvPr id="5" name="Google Shape;266;p27"/>
          <p:cNvSpPr txBox="1"/>
          <p:nvPr/>
        </p:nvSpPr>
        <p:spPr>
          <a:xfrm>
            <a:off x="4719828" y="3144675"/>
            <a:ext cx="2571300" cy="7860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Albert Sans Black"/>
                <a:ea typeface="Albert Sans Black"/>
                <a:cs typeface="Albert Sans Black"/>
                <a:sym typeface="Albert Sans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US" altLang="zh-CN"/>
              <a:t>LIVE DEMO</a:t>
            </a:r>
            <a:endParaRPr lang="en-GB"/>
          </a:p>
        </p:txBody>
      </p:sp>
      <p:pic>
        <p:nvPicPr>
          <p:cNvPr id="7" name="图片 6" descr="upload_post_object_v2_087465502"/>
          <p:cNvPicPr>
            <a:picLocks noChangeAspect="1"/>
          </p:cNvPicPr>
          <p:nvPr/>
        </p:nvPicPr>
        <p:blipFill>
          <a:blip r:embed="rId3">
            <a:alphaModFix amt="13000"/>
          </a:blip>
          <a:stretch>
            <a:fillRect/>
          </a:stretch>
        </p:blipFill>
        <p:spPr>
          <a:xfrm>
            <a:off x="2662904" y="1162431"/>
            <a:ext cx="1770317" cy="1761846"/>
          </a:xfrm>
          <a:prstGeom prst="rect">
            <a:avLst/>
          </a:prstGeom>
        </p:spPr>
      </p:pic>
      <p:pic>
        <p:nvPicPr>
          <p:cNvPr id="9" name="图片 8" descr="upload_post_object_v2_822110258"/>
          <p:cNvPicPr>
            <a:picLocks noChangeAspect="1"/>
          </p:cNvPicPr>
          <p:nvPr/>
        </p:nvPicPr>
        <p:blipFill>
          <a:blip r:embed="rId4">
            <a:alphaModFix amt="11000"/>
          </a:blip>
          <a:stretch>
            <a:fillRect/>
          </a:stretch>
        </p:blipFill>
        <p:spPr>
          <a:xfrm>
            <a:off x="4791252" y="771525"/>
            <a:ext cx="2439146" cy="2115366"/>
          </a:xfrm>
          <a:prstGeom prst="rect">
            <a:avLst/>
          </a:prstGeom>
        </p:spPr>
      </p:pic>
      <p:pic>
        <p:nvPicPr>
          <p:cNvPr id="10" name="图片 9" descr="upload_post_object_v2_822110258"/>
          <p:cNvPicPr>
            <a:picLocks noChangeAspect="1"/>
          </p:cNvPicPr>
          <p:nvPr/>
        </p:nvPicPr>
        <p:blipFill>
          <a:blip r:embed="rId4">
            <a:alphaModFix amt="11000"/>
          </a:blip>
          <a:stretch>
            <a:fillRect/>
          </a:stretch>
        </p:blipFill>
        <p:spPr>
          <a:xfrm>
            <a:off x="2436708" y="2576336"/>
            <a:ext cx="2489343" cy="2158899"/>
          </a:xfrm>
          <a:prstGeom prst="rect">
            <a:avLst/>
          </a:prstGeom>
        </p:spPr>
      </p:pic>
      <p:pic>
        <p:nvPicPr>
          <p:cNvPr id="11" name="图片 10" descr="upload_post_object_v2_392350319"/>
          <p:cNvPicPr>
            <a:picLocks noChangeAspect="1"/>
          </p:cNvPicPr>
          <p:nvPr/>
        </p:nvPicPr>
        <p:blipFill>
          <a:blip r:embed="rId5">
            <a:alphaModFix amt="14000"/>
          </a:blip>
          <a:stretch>
            <a:fillRect/>
          </a:stretch>
        </p:blipFill>
        <p:spPr>
          <a:xfrm>
            <a:off x="4791266" y="2877693"/>
            <a:ext cx="2575853" cy="18095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5089" y="0"/>
            <a:ext cx="7713900" cy="678600"/>
          </a:xfrm>
        </p:spPr>
        <p:txBody>
          <a:bodyPr/>
          <a:lstStyle/>
          <a:p>
            <a:r>
              <a:rPr lang="en-US" altLang="zh-CN"/>
              <a:t>Search Admission Requirement</a:t>
            </a:r>
            <a:endParaRPr lang="zh-CN" altLang="en-US"/>
          </a:p>
        </p:txBody>
      </p:sp>
      <p:sp>
        <p:nvSpPr>
          <p:cNvPr id="3" name="文本占位符 2"/>
          <p:cNvSpPr>
            <a:spLocks noGrp="1"/>
          </p:cNvSpPr>
          <p:nvPr>
            <p:ph type="body" idx="1"/>
          </p:nvPr>
        </p:nvSpPr>
        <p:spPr/>
        <p:txBody>
          <a:bodyPr/>
          <a:lstStyle/>
          <a:p>
            <a:r>
              <a:rPr lang="en-US" altLang="zh-CN"/>
              <a:t>ui</a:t>
            </a:r>
            <a:endParaRPr lang="zh-CN" altLang="en-US"/>
          </a:p>
        </p:txBody>
      </p:sp>
      <p:pic>
        <p:nvPicPr>
          <p:cNvPr id="7" name="图片 6" descr="upload_post_object_v2_917329732"/>
          <p:cNvPicPr>
            <a:picLocks noChangeAspect="1"/>
          </p:cNvPicPr>
          <p:nvPr/>
        </p:nvPicPr>
        <p:blipFill>
          <a:blip r:embed="rId3"/>
          <a:srcRect l="7913" t="10068" r="5275"/>
          <a:stretch>
            <a:fillRect/>
          </a:stretch>
        </p:blipFill>
        <p:spPr>
          <a:xfrm>
            <a:off x="300022" y="775538"/>
            <a:ext cx="3291695" cy="1659030"/>
          </a:xfrm>
          <a:prstGeom prst="rect">
            <a:avLst/>
          </a:prstGeom>
        </p:spPr>
      </p:pic>
      <p:pic>
        <p:nvPicPr>
          <p:cNvPr id="8" name="图片 7" descr="upload_post_object_v2_793153720"/>
          <p:cNvPicPr>
            <a:picLocks noChangeAspect="1"/>
          </p:cNvPicPr>
          <p:nvPr/>
        </p:nvPicPr>
        <p:blipFill>
          <a:blip r:embed="rId4"/>
          <a:srcRect l="6111" t="4849" r="3235"/>
          <a:stretch>
            <a:fillRect/>
          </a:stretch>
        </p:blipFill>
        <p:spPr>
          <a:xfrm>
            <a:off x="144424" y="3165912"/>
            <a:ext cx="3602873" cy="1682084"/>
          </a:xfrm>
          <a:prstGeom prst="rect">
            <a:avLst/>
          </a:prstGeom>
        </p:spPr>
      </p:pic>
      <p:pic>
        <p:nvPicPr>
          <p:cNvPr id="11" name="图片 10" descr="upload_post_object_v2_207275538"/>
          <p:cNvPicPr>
            <a:picLocks noChangeAspect="1"/>
          </p:cNvPicPr>
          <p:nvPr/>
        </p:nvPicPr>
        <p:blipFill>
          <a:blip r:embed="rId5"/>
          <a:stretch>
            <a:fillRect/>
          </a:stretch>
        </p:blipFill>
        <p:spPr>
          <a:xfrm>
            <a:off x="3045362" y="554875"/>
            <a:ext cx="6227230" cy="413166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2"/>
          </p:nvPr>
        </p:nvSpPr>
        <p:spPr>
          <a:xfrm>
            <a:off x="4817453" y="1345702"/>
            <a:ext cx="3438078" cy="563899"/>
          </a:xfrm>
        </p:spPr>
        <p:txBody>
          <a:bodyPr/>
          <a:lstStyle/>
          <a:p>
            <a:pPr marL="139700" indent="0">
              <a:buNone/>
            </a:pPr>
            <a:r>
              <a:rPr lang="en-US" altLang="zh-CN" sz="2000" dirty="0"/>
              <a:t>Show a table listing the universities and programs with required GPA under 3.5</a:t>
            </a:r>
            <a:endParaRPr lang="zh-CN" altLang="en-US" sz="2000" dirty="0"/>
          </a:p>
        </p:txBody>
      </p:sp>
      <p:sp>
        <p:nvSpPr>
          <p:cNvPr id="5" name="文本占位符 3"/>
          <p:cNvSpPr/>
          <p:nvPr/>
        </p:nvSpPr>
        <p:spPr>
          <a:xfrm>
            <a:off x="4817452" y="3515848"/>
            <a:ext cx="3742653" cy="1304032"/>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00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00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00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00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00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00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00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00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9pPr>
          </a:lstStyle>
          <a:p>
            <a:pPr marL="139700" indent="0">
              <a:buNone/>
            </a:pPr>
            <a:r>
              <a:rPr lang="en-US" altLang="zh-CN" sz="2000" dirty="0"/>
              <a:t>Show a table listing the GPA range of the university which contains entered program CST</a:t>
            </a:r>
            <a:endParaRPr lang="zh-CN" altLang="en-US" sz="2000" dirty="0"/>
          </a:p>
        </p:txBody>
      </p:sp>
      <p:sp>
        <p:nvSpPr>
          <p:cNvPr id="9" name="标题 8"/>
          <p:cNvSpPr>
            <a:spLocks noGrp="1"/>
          </p:cNvSpPr>
          <p:nvPr>
            <p:ph type="title"/>
          </p:nvPr>
        </p:nvSpPr>
        <p:spPr>
          <a:xfrm>
            <a:off x="715089" y="0"/>
            <a:ext cx="7713900" cy="678600"/>
          </a:xfrm>
        </p:spPr>
        <p:txBody>
          <a:bodyPr/>
          <a:lstStyle/>
          <a:p>
            <a:r>
              <a:rPr lang="en-US" altLang="zh-CN"/>
              <a:t>Search Admission Requirement</a:t>
            </a:r>
            <a:endParaRPr lang="zh-CN" altLang="en-US"/>
          </a:p>
        </p:txBody>
      </p:sp>
      <p:pic>
        <p:nvPicPr>
          <p:cNvPr id="2" name="图片 1" descr="upload_post_object_v2_070951943"/>
          <p:cNvPicPr>
            <a:picLocks noChangeAspect="1"/>
          </p:cNvPicPr>
          <p:nvPr/>
        </p:nvPicPr>
        <p:blipFill>
          <a:blip r:embed="rId3"/>
          <a:srcRect l="10727" t="12322" r="2861" b="3318"/>
          <a:stretch>
            <a:fillRect/>
          </a:stretch>
        </p:blipFill>
        <p:spPr>
          <a:xfrm>
            <a:off x="1281826" y="811854"/>
            <a:ext cx="2691532" cy="2355409"/>
          </a:xfrm>
          <a:prstGeom prst="rect">
            <a:avLst/>
          </a:prstGeom>
        </p:spPr>
      </p:pic>
      <p:pic>
        <p:nvPicPr>
          <p:cNvPr id="3" name="图片 2" descr="upload_post_object_v2_390181835"/>
          <p:cNvPicPr>
            <a:picLocks noChangeAspect="1"/>
          </p:cNvPicPr>
          <p:nvPr/>
        </p:nvPicPr>
        <p:blipFill>
          <a:blip r:embed="rId4"/>
          <a:stretch>
            <a:fillRect/>
          </a:stretch>
        </p:blipFill>
        <p:spPr>
          <a:xfrm>
            <a:off x="788686" y="3309320"/>
            <a:ext cx="3677812" cy="15541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130" y="0"/>
            <a:ext cx="7713900" cy="678600"/>
          </a:xfrm>
        </p:spPr>
        <p:txBody>
          <a:bodyPr/>
          <a:lstStyle/>
          <a:p>
            <a:r>
              <a:rPr lang="en-US" altLang="zh-CN" sz="3200"/>
              <a:t>Provide Offer Information</a:t>
            </a:r>
            <a:endParaRPr lang="zh-CN" altLang="en-US" sz="3200"/>
          </a:p>
        </p:txBody>
      </p:sp>
      <p:pic>
        <p:nvPicPr>
          <p:cNvPr id="6" name="图片 5" descr="upload_post_object_v2_241843163"/>
          <p:cNvPicPr>
            <a:picLocks noChangeAspect="1"/>
          </p:cNvPicPr>
          <p:nvPr/>
        </p:nvPicPr>
        <p:blipFill>
          <a:blip r:embed="rId3"/>
          <a:srcRect l="12921" r="14887"/>
          <a:stretch>
            <a:fillRect/>
          </a:stretch>
        </p:blipFill>
        <p:spPr>
          <a:xfrm>
            <a:off x="2564506" y="1088035"/>
            <a:ext cx="4281570" cy="3371399"/>
          </a:xfrm>
          <a:prstGeom prst="rect">
            <a:avLst/>
          </a:prstGeom>
        </p:spPr>
      </p:pic>
      <p:sp>
        <p:nvSpPr>
          <p:cNvPr id="5" name="文本框 4"/>
          <p:cNvSpPr txBox="1"/>
          <p:nvPr userDrawn="1"/>
        </p:nvSpPr>
        <p:spPr>
          <a:xfrm>
            <a:off x="2564529" y="779425"/>
            <a:ext cx="3098800" cy="306705"/>
          </a:xfrm>
          <a:prstGeom prst="rect">
            <a:avLst/>
          </a:prstGeom>
        </p:spPr>
        <p:txBody>
          <a:bodyPr wrap="square" rtlCol="0">
            <a:spAutoFit/>
          </a:bodyPr>
          <a:lstStyle/>
          <a:p>
            <a:r>
              <a:rPr lang="en-US" altLang="zh-CN"/>
              <a:t>Taught offer</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7991" y="0"/>
            <a:ext cx="7713900" cy="635740"/>
          </a:xfrm>
        </p:spPr>
        <p:txBody>
          <a:bodyPr/>
          <a:lstStyle/>
          <a:p>
            <a:r>
              <a:rPr lang="en-US" altLang="zh-CN" sz="3200"/>
              <a:t>Provide Offer Information</a:t>
            </a:r>
            <a:endParaRPr lang="zh-CN" altLang="en-US" sz="3200"/>
          </a:p>
        </p:txBody>
      </p:sp>
      <p:sp>
        <p:nvSpPr>
          <p:cNvPr id="3" name="文本占位符 2"/>
          <p:cNvSpPr>
            <a:spLocks noGrp="1"/>
          </p:cNvSpPr>
          <p:nvPr>
            <p:ph type="body" idx="1"/>
          </p:nvPr>
        </p:nvSpPr>
        <p:spPr/>
        <p:txBody>
          <a:bodyPr/>
          <a:lstStyle/>
          <a:p>
            <a:r>
              <a:rPr lang="en-US" altLang="zh-CN"/>
              <a:t>ui</a:t>
            </a:r>
            <a:endParaRPr lang="zh-CN" altLang="en-US"/>
          </a:p>
        </p:txBody>
      </p:sp>
      <p:pic>
        <p:nvPicPr>
          <p:cNvPr id="6" name="图片 5" descr="upload_post_object_v2_401478884"/>
          <p:cNvPicPr>
            <a:picLocks noChangeAspect="1"/>
          </p:cNvPicPr>
          <p:nvPr/>
        </p:nvPicPr>
        <p:blipFill>
          <a:blip r:embed="rId3"/>
          <a:srcRect l="6260" t="-437" r="3130" b="437"/>
          <a:stretch>
            <a:fillRect/>
          </a:stretch>
        </p:blipFill>
        <p:spPr>
          <a:xfrm>
            <a:off x="518107" y="1088110"/>
            <a:ext cx="4247736" cy="3733951"/>
          </a:xfrm>
          <a:prstGeom prst="rect">
            <a:avLst/>
          </a:prstGeom>
        </p:spPr>
      </p:pic>
      <p:pic>
        <p:nvPicPr>
          <p:cNvPr id="8" name="图片 7" descr="upload_post_object_v2_616747771"/>
          <p:cNvPicPr>
            <a:picLocks noChangeAspect="1"/>
          </p:cNvPicPr>
          <p:nvPr/>
        </p:nvPicPr>
        <p:blipFill>
          <a:blip r:embed="rId4"/>
          <a:stretch>
            <a:fillRect/>
          </a:stretch>
        </p:blipFill>
        <p:spPr>
          <a:xfrm>
            <a:off x="4858838" y="1088082"/>
            <a:ext cx="4013113" cy="3714121"/>
          </a:xfrm>
          <a:prstGeom prst="rect">
            <a:avLst/>
          </a:prstGeom>
        </p:spPr>
      </p:pic>
      <p:sp>
        <p:nvSpPr>
          <p:cNvPr id="4" name="文本框 3"/>
          <p:cNvSpPr txBox="1"/>
          <p:nvPr userDrawn="1"/>
        </p:nvSpPr>
        <p:spPr>
          <a:xfrm>
            <a:off x="518039" y="779471"/>
            <a:ext cx="3098800" cy="306705"/>
          </a:xfrm>
          <a:prstGeom prst="rect">
            <a:avLst/>
          </a:prstGeom>
        </p:spPr>
        <p:txBody>
          <a:bodyPr wrap="square" rtlCol="0">
            <a:spAutoFit/>
          </a:bodyPr>
          <a:lstStyle/>
          <a:p>
            <a:r>
              <a:rPr lang="en-US" altLang="zh-CN"/>
              <a:t>Reseach offer</a:t>
            </a:r>
            <a:endParaRPr lang="zh-CN" altLang="en-US"/>
          </a:p>
        </p:txBody>
      </p:sp>
      <p:sp>
        <p:nvSpPr>
          <p:cNvPr id="7" name="文本框 6"/>
          <p:cNvSpPr txBox="1"/>
          <p:nvPr userDrawn="1"/>
        </p:nvSpPr>
        <p:spPr>
          <a:xfrm>
            <a:off x="4858793" y="779487"/>
            <a:ext cx="3098800" cy="306705"/>
          </a:xfrm>
          <a:prstGeom prst="rect">
            <a:avLst/>
          </a:prstGeom>
        </p:spPr>
        <p:txBody>
          <a:bodyPr wrap="square" rtlCol="0">
            <a:spAutoFit/>
          </a:bodyPr>
          <a:lstStyle/>
          <a:p>
            <a:r>
              <a:rPr lang="en-US" altLang="zh-CN"/>
              <a:t>Company offer</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093" y="0"/>
            <a:ext cx="8313945" cy="678600"/>
          </a:xfrm>
        </p:spPr>
        <p:txBody>
          <a:bodyPr/>
          <a:lstStyle/>
          <a:p>
            <a:r>
              <a:rPr lang="en-US" altLang="zh-CN" sz="3200">
                <a:latin typeface="Albert Sans Black" charset="0"/>
                <a:ea typeface="Albert Sans Black" charset="0"/>
                <a:cs typeface="Albert Sans Black" charset="0"/>
              </a:rPr>
              <a:t>Provide Offer Information</a:t>
            </a:r>
            <a:endParaRPr lang="zh-CN" altLang="en-US" sz="3200">
              <a:latin typeface="Albert Sans Black" charset="0"/>
              <a:ea typeface="Albert Sans Black" charset="0"/>
              <a:cs typeface="Albert Sans Black" charset="0"/>
            </a:endParaRPr>
          </a:p>
        </p:txBody>
      </p:sp>
      <p:sp>
        <p:nvSpPr>
          <p:cNvPr id="3" name="文本占位符 2"/>
          <p:cNvSpPr>
            <a:spLocks noGrp="1"/>
          </p:cNvSpPr>
          <p:nvPr>
            <p:ph type="body" idx="1"/>
          </p:nvPr>
        </p:nvSpPr>
        <p:spPr>
          <a:xfrm>
            <a:off x="3236859" y="3997200"/>
            <a:ext cx="7219113" cy="2292600"/>
          </a:xfrm>
        </p:spPr>
        <p:txBody>
          <a:bodyPr/>
          <a:lstStyle/>
          <a:p>
            <a:pPr marL="139700" indent="0" algn="l">
              <a:buNone/>
            </a:pPr>
            <a:r>
              <a:rPr lang="en-US" altLang="zh-CN" sz="2000" dirty="0">
                <a:solidFill>
                  <a:srgbClr val="1F4E79"/>
                </a:solidFill>
                <a:latin typeface="Albert Sans Black" charset="0"/>
                <a:ea typeface="Albert Sans Black" charset="0"/>
                <a:cs typeface="Albert Sans Black" charset="0"/>
              </a:rPr>
              <a:t>If the university is not in our database, </a:t>
            </a:r>
          </a:p>
          <a:p>
            <a:pPr marL="139700" indent="0" algn="l">
              <a:buNone/>
            </a:pPr>
            <a:r>
              <a:rPr lang="en-US" altLang="zh-CN" sz="2000" dirty="0">
                <a:solidFill>
                  <a:srgbClr val="1F4E79"/>
                </a:solidFill>
                <a:latin typeface="Albert Sans Black" charset="0"/>
                <a:ea typeface="Albert Sans Black" charset="0"/>
                <a:cs typeface="Albert Sans Black" charset="0"/>
              </a:rPr>
              <a:t>system will ask user to give details of this university</a:t>
            </a:r>
            <a:endParaRPr lang="zh-CN" altLang="en-US" sz="2000" dirty="0">
              <a:solidFill>
                <a:srgbClr val="1F4E79"/>
              </a:solidFill>
              <a:latin typeface="Albert Sans Black" charset="0"/>
              <a:ea typeface="Albert Sans Black" charset="0"/>
              <a:cs typeface="Albert Sans Black" charset="0"/>
            </a:endParaRPr>
          </a:p>
        </p:txBody>
      </p:sp>
      <p:pic>
        <p:nvPicPr>
          <p:cNvPr id="6" name="图片 5" descr="upload_post_object_v2_210120695"/>
          <p:cNvPicPr>
            <a:picLocks noChangeAspect="1"/>
          </p:cNvPicPr>
          <p:nvPr/>
        </p:nvPicPr>
        <p:blipFill>
          <a:blip r:embed="rId3"/>
          <a:stretch>
            <a:fillRect/>
          </a:stretch>
        </p:blipFill>
        <p:spPr>
          <a:xfrm>
            <a:off x="4180020" y="958170"/>
            <a:ext cx="4458249" cy="2605600"/>
          </a:xfrm>
          <a:prstGeom prst="rect">
            <a:avLst/>
          </a:prstGeom>
        </p:spPr>
      </p:pic>
      <p:sp>
        <p:nvSpPr>
          <p:cNvPr id="7" name="文本框 6"/>
          <p:cNvSpPr txBox="1"/>
          <p:nvPr userDrawn="1"/>
        </p:nvSpPr>
        <p:spPr>
          <a:xfrm>
            <a:off x="6725047" y="539750"/>
            <a:ext cx="3098800" cy="337185"/>
          </a:xfrm>
          <a:prstGeom prst="rect">
            <a:avLst/>
          </a:prstGeom>
        </p:spPr>
        <p:txBody>
          <a:bodyPr wrap="square" rtlCol="0">
            <a:spAutoFit/>
          </a:bodyPr>
          <a:lstStyle/>
          <a:p>
            <a:r>
              <a:rPr lang="zh-CN" altLang="en-US" sz="1600">
                <a:latin typeface="Albert Sans Black" charset="0"/>
                <a:ea typeface="Albert Sans Black" charset="0"/>
                <a:cs typeface="Albert Sans Black" charset="0"/>
              </a:rPr>
              <a:t>-- </a:t>
            </a:r>
            <a:r>
              <a:rPr lang="en-US" altLang="zh-CN" sz="1600">
                <a:latin typeface="Albert Sans Black" charset="0"/>
                <a:ea typeface="Albert Sans Black" charset="0"/>
                <a:cs typeface="Albert Sans Black" charset="0"/>
              </a:rPr>
              <a:t>University details</a:t>
            </a:r>
            <a:endParaRPr lang="zh-CN" altLang="en-US" sz="1600">
              <a:latin typeface="Albert Sans Black" charset="0"/>
              <a:ea typeface="Albert Sans Black" charset="0"/>
              <a:cs typeface="Albert Sans Black" charset="0"/>
            </a:endParaRPr>
          </a:p>
        </p:txBody>
      </p:sp>
      <p:pic>
        <p:nvPicPr>
          <p:cNvPr id="8" name="图片 7" descr="upload_post_object_v2_150523606"/>
          <p:cNvPicPr>
            <a:picLocks noChangeAspect="1"/>
          </p:cNvPicPr>
          <p:nvPr/>
        </p:nvPicPr>
        <p:blipFill>
          <a:blip r:embed="rId4"/>
          <a:stretch>
            <a:fillRect/>
          </a:stretch>
        </p:blipFill>
        <p:spPr>
          <a:xfrm>
            <a:off x="0" y="539750"/>
            <a:ext cx="4348817" cy="407078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8753" y="0"/>
            <a:ext cx="7713900" cy="678600"/>
          </a:xfrm>
        </p:spPr>
        <p:txBody>
          <a:bodyPr/>
          <a:lstStyle/>
          <a:p>
            <a:r>
              <a:rPr lang="en-US" altLang="zh-CN">
                <a:sym typeface="+mn-ea"/>
              </a:rPr>
              <a:t>Provide Knowledge Point</a:t>
            </a:r>
          </a:p>
        </p:txBody>
      </p:sp>
      <p:sp>
        <p:nvSpPr>
          <p:cNvPr id="4" name="文本占位符 3"/>
          <p:cNvSpPr>
            <a:spLocks noGrp="1"/>
          </p:cNvSpPr>
          <p:nvPr>
            <p:ph type="body" idx="2"/>
          </p:nvPr>
        </p:nvSpPr>
        <p:spPr/>
        <p:txBody>
          <a:bodyPr/>
          <a:lstStyle/>
          <a:p>
            <a:r>
              <a:rPr lang="en-US" altLang="zh-CN"/>
              <a:t>state transaction</a:t>
            </a:r>
            <a:endParaRPr lang="zh-CN" altLang="en-US"/>
          </a:p>
        </p:txBody>
      </p:sp>
      <p:pic>
        <p:nvPicPr>
          <p:cNvPr id="5" name="图片 4" descr="upload_post_object_v2_396968995"/>
          <p:cNvPicPr>
            <a:picLocks noChangeAspect="1"/>
          </p:cNvPicPr>
          <p:nvPr/>
        </p:nvPicPr>
        <p:blipFill rotWithShape="1">
          <a:blip r:embed="rId3"/>
          <a:srcRect l="8866" t="4633" r="10132" b="400"/>
          <a:stretch/>
        </p:blipFill>
        <p:spPr>
          <a:xfrm>
            <a:off x="2094274" y="743639"/>
            <a:ext cx="5380671" cy="39984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585835474"/>
          <p:cNvPicPr>
            <a:picLocks noChangeAspect="1"/>
          </p:cNvPicPr>
          <p:nvPr/>
        </p:nvPicPr>
        <p:blipFill>
          <a:blip r:embed="rId3"/>
          <a:stretch>
            <a:fillRect/>
          </a:stretch>
        </p:blipFill>
        <p:spPr>
          <a:xfrm>
            <a:off x="281070" y="0"/>
            <a:ext cx="8581859" cy="5143500"/>
          </a:xfrm>
          <a:prstGeom prst="rect">
            <a:avLst/>
          </a:prstGeom>
        </p:spPr>
      </p:pic>
      <p:sp>
        <p:nvSpPr>
          <p:cNvPr id="11" name="矩形 10"/>
          <p:cNvSpPr/>
          <p:nvPr userDrawn="1"/>
        </p:nvSpPr>
        <p:spPr>
          <a:xfrm>
            <a:off x="2576259" y="3045601"/>
            <a:ext cx="1324717" cy="489569"/>
          </a:xfrm>
          <a:prstGeom prst="rect">
            <a:avLst/>
          </a:prstGeom>
          <a:noFill/>
          <a:ln w="25400" cap="flat" cmpd="sng" algn="ctr">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12" name="文本框 11"/>
          <p:cNvSpPr txBox="1"/>
          <p:nvPr userDrawn="1"/>
        </p:nvSpPr>
        <p:spPr>
          <a:xfrm>
            <a:off x="511456" y="2481193"/>
            <a:ext cx="3758163" cy="953135"/>
          </a:xfrm>
          <a:prstGeom prst="rect">
            <a:avLst/>
          </a:prstGeom>
        </p:spPr>
        <p:txBody>
          <a:bodyPr wrap="square" rtlCol="0">
            <a:noAutofit/>
          </a:bodyPr>
          <a:lstStyle/>
          <a:p>
            <a:r>
              <a:rPr lang="en-US" altLang="zh-CN" dirty="0">
                <a:solidFill>
                  <a:srgbClr val="FFFF00"/>
                </a:solidFill>
              </a:rPr>
              <a:t>Can show whether the Alumni want to share their name, graduate year and gender correspondingly</a:t>
            </a:r>
            <a:endParaRPr lang="zh-CN" altLang="en-US" dirty="0">
              <a:solidFill>
                <a:srgbClr val="FFFF00"/>
              </a:solidFill>
            </a:endParaRPr>
          </a:p>
        </p:txBody>
      </p:sp>
      <p:cxnSp>
        <p:nvCxnSpPr>
          <p:cNvPr id="3" name="直接箭头连接符 2">
            <a:extLst>
              <a:ext uri="{FF2B5EF4-FFF2-40B4-BE49-F238E27FC236}">
                <a16:creationId xmlns:a16="http://schemas.microsoft.com/office/drawing/2014/main" id="{F8D121A5-CF83-933E-594F-C0C63A9BB187}"/>
              </a:ext>
            </a:extLst>
          </p:cNvPr>
          <p:cNvCxnSpPr>
            <a:cxnSpLocks/>
          </p:cNvCxnSpPr>
          <p:nvPr/>
        </p:nvCxnSpPr>
        <p:spPr>
          <a:xfrm>
            <a:off x="4496598" y="3778786"/>
            <a:ext cx="6720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0048680-5366-84D9-596A-14F29590B311}"/>
              </a:ext>
            </a:extLst>
          </p:cNvPr>
          <p:cNvSpPr txBox="1"/>
          <p:nvPr/>
        </p:nvSpPr>
        <p:spPr>
          <a:xfrm>
            <a:off x="5236831" y="3624897"/>
            <a:ext cx="4572000" cy="307777"/>
          </a:xfrm>
          <a:prstGeom prst="rect">
            <a:avLst/>
          </a:prstGeom>
          <a:noFill/>
        </p:spPr>
        <p:txBody>
          <a:bodyPr wrap="square">
            <a:spAutoFit/>
          </a:bodyPr>
          <a:lstStyle/>
          <a:p>
            <a:r>
              <a:rPr lang="en-US" altLang="zh-CN" dirty="0">
                <a:solidFill>
                  <a:srgbClr val="FFFF00"/>
                </a:solidFill>
              </a:rPr>
              <a:t>Course name</a:t>
            </a:r>
            <a:endParaRPr lang="zh-CN" altLang="en-US" dirty="0"/>
          </a:p>
        </p:txBody>
      </p:sp>
      <p:cxnSp>
        <p:nvCxnSpPr>
          <p:cNvPr id="2" name="直接箭头连接符 1">
            <a:extLst>
              <a:ext uri="{FF2B5EF4-FFF2-40B4-BE49-F238E27FC236}">
                <a16:creationId xmlns:a16="http://schemas.microsoft.com/office/drawing/2014/main" id="{4F305FBA-60F1-7DB4-CB6C-A2583A8F4E46}"/>
              </a:ext>
            </a:extLst>
          </p:cNvPr>
          <p:cNvCxnSpPr>
            <a:cxnSpLocks/>
          </p:cNvCxnSpPr>
          <p:nvPr/>
        </p:nvCxnSpPr>
        <p:spPr>
          <a:xfrm>
            <a:off x="6679679" y="3313669"/>
            <a:ext cx="6720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11D6015C-8F7D-B339-DB62-73763B0A1176}"/>
              </a:ext>
            </a:extLst>
          </p:cNvPr>
          <p:cNvSpPr txBox="1"/>
          <p:nvPr/>
        </p:nvSpPr>
        <p:spPr>
          <a:xfrm>
            <a:off x="7333297" y="3163373"/>
            <a:ext cx="1280836" cy="307777"/>
          </a:xfrm>
          <a:prstGeom prst="rect">
            <a:avLst/>
          </a:prstGeom>
          <a:noFill/>
        </p:spPr>
        <p:txBody>
          <a:bodyPr wrap="square">
            <a:spAutoFit/>
          </a:bodyPr>
          <a:lstStyle/>
          <a:p>
            <a:r>
              <a:rPr lang="en-US" altLang="zh-CN" dirty="0">
                <a:solidFill>
                  <a:srgbClr val="FFFF00"/>
                </a:solidFill>
              </a:rPr>
              <a:t>Blogger info</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5095" y="-115769"/>
            <a:ext cx="7713900" cy="678600"/>
          </a:xfrm>
        </p:spPr>
        <p:txBody>
          <a:bodyPr/>
          <a:lstStyle/>
          <a:p>
            <a:r>
              <a:rPr lang="en-US" altLang="zh-CN"/>
              <a:t>View Yearly Report</a:t>
            </a:r>
            <a:endParaRPr lang="zh-CN" altLang="en-US"/>
          </a:p>
        </p:txBody>
      </p:sp>
      <p:pic>
        <p:nvPicPr>
          <p:cNvPr id="5" name="图片 4" descr="upload_post_object_v2_855727899"/>
          <p:cNvPicPr>
            <a:picLocks noChangeAspect="1"/>
          </p:cNvPicPr>
          <p:nvPr/>
        </p:nvPicPr>
        <p:blipFill>
          <a:blip r:embed="rId3"/>
          <a:srcRect l="28426" t="-699" r="31871" b="699"/>
          <a:stretch>
            <a:fillRect/>
          </a:stretch>
        </p:blipFill>
        <p:spPr>
          <a:xfrm>
            <a:off x="532818" y="1362451"/>
            <a:ext cx="3185661" cy="1792714"/>
          </a:xfrm>
          <a:prstGeom prst="rect">
            <a:avLst/>
          </a:prstGeom>
        </p:spPr>
      </p:pic>
      <p:pic>
        <p:nvPicPr>
          <p:cNvPr id="8" name="图片 7" descr="upload_post_object_v2_947494025"/>
          <p:cNvPicPr>
            <a:picLocks noChangeAspect="1"/>
          </p:cNvPicPr>
          <p:nvPr/>
        </p:nvPicPr>
        <p:blipFill>
          <a:blip r:embed="rId4"/>
          <a:stretch>
            <a:fillRect/>
          </a:stretch>
        </p:blipFill>
        <p:spPr>
          <a:xfrm>
            <a:off x="3730377" y="1081109"/>
            <a:ext cx="5356027" cy="270736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5075" y="96983"/>
            <a:ext cx="7713900" cy="678600"/>
          </a:xfrm>
        </p:spPr>
        <p:txBody>
          <a:bodyPr/>
          <a:lstStyle/>
          <a:p>
            <a:r>
              <a:rPr lang="en-US" altLang="zh-CN">
                <a:sym typeface="+mn-ea"/>
              </a:rPr>
              <a:t>Generate Yearly Report</a:t>
            </a:r>
          </a:p>
        </p:txBody>
      </p:sp>
      <p:pic>
        <p:nvPicPr>
          <p:cNvPr id="6" name="图片 5" descr="upload_post_object_v2_490970427"/>
          <p:cNvPicPr>
            <a:picLocks noChangeAspect="1"/>
          </p:cNvPicPr>
          <p:nvPr/>
        </p:nvPicPr>
        <p:blipFill>
          <a:blip r:embed="rId3"/>
          <a:stretch>
            <a:fillRect/>
          </a:stretch>
        </p:blipFill>
        <p:spPr>
          <a:xfrm>
            <a:off x="2646828" y="1480491"/>
            <a:ext cx="4043217" cy="257178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1"/>
          <p:cNvSpPr txBox="1">
            <a:spLocks noGrp="1"/>
          </p:cNvSpPr>
          <p:nvPr>
            <p:ph type="subTitle" idx="1"/>
          </p:nvPr>
        </p:nvSpPr>
        <p:spPr>
          <a:xfrm>
            <a:off x="4698700" y="1598470"/>
            <a:ext cx="3730200" cy="8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t>Automatically check the user's email, </a:t>
            </a:r>
          </a:p>
          <a:p>
            <a:pPr marL="0" lvl="0" indent="0" algn="l" rtl="0">
              <a:spcBef>
                <a:spcPts val="0"/>
              </a:spcBef>
              <a:spcAft>
                <a:spcPts val="0"/>
              </a:spcAft>
              <a:buNone/>
            </a:pPr>
            <a:r>
              <a:rPr lang="en-US" altLang="zh-CN" sz="1800" dirty="0">
                <a:solidFill>
                  <a:schemeClr val="dk1"/>
                </a:solidFill>
                <a:latin typeface="Albert Sans" charset="0"/>
                <a:ea typeface="Albert Sans" charset="0"/>
                <a:cs typeface="Albert Sans" charset="0"/>
              </a:rPr>
              <a:t>change user type </a:t>
            </a:r>
            <a:r>
              <a:rPr lang="en-US" altLang="zh-CN" sz="1800" dirty="0" err="1">
                <a:solidFill>
                  <a:schemeClr val="dk1"/>
                </a:solidFill>
                <a:latin typeface="Albert Sans" charset="0"/>
                <a:ea typeface="Albert Sans" charset="0"/>
                <a:cs typeface="Albert Sans" charset="0"/>
              </a:rPr>
              <a:t>UICer</a:t>
            </a:r>
            <a:r>
              <a:rPr lang="en-US" altLang="zh-CN" sz="1800" dirty="0">
                <a:solidFill>
                  <a:schemeClr val="dk1"/>
                </a:solidFill>
                <a:latin typeface="Albert Sans" charset="0"/>
                <a:ea typeface="Albert Sans" charset="0"/>
                <a:cs typeface="Albert Sans" charset="0"/>
              </a:rPr>
              <a:t> to alumni</a:t>
            </a:r>
            <a:r>
              <a:rPr lang="en-US" altLang="zh-CN" sz="1800" dirty="0">
                <a:latin typeface="Albert Sans" charset="0"/>
                <a:ea typeface="Albert Sans" charset="0"/>
                <a:cs typeface="Albert Sans" charset="0"/>
              </a:rPr>
              <a:t> after graduating</a:t>
            </a:r>
            <a:endParaRPr lang="en-GB" sz="1800" dirty="0"/>
          </a:p>
        </p:txBody>
      </p:sp>
      <p:sp>
        <p:nvSpPr>
          <p:cNvPr id="346" name="Google Shape;346;p31"/>
          <p:cNvSpPr txBox="1">
            <a:spLocks noGrp="1"/>
          </p:cNvSpPr>
          <p:nvPr>
            <p:ph type="subTitle" idx="2"/>
          </p:nvPr>
        </p:nvSpPr>
        <p:spPr>
          <a:xfrm>
            <a:off x="4698700" y="1252000"/>
            <a:ext cx="3730200" cy="5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sz="2400" dirty="0"/>
              <a:t>User Type Update</a:t>
            </a:r>
            <a:endParaRPr lang="en-GB" sz="2400" dirty="0"/>
          </a:p>
        </p:txBody>
      </p:sp>
      <p:sp>
        <p:nvSpPr>
          <p:cNvPr id="347" name="Google Shape;347;p31"/>
          <p:cNvSpPr txBox="1">
            <a:spLocks noGrp="1"/>
          </p:cNvSpPr>
          <p:nvPr>
            <p:ph type="title"/>
          </p:nvPr>
        </p:nvSpPr>
        <p:spPr>
          <a:xfrm>
            <a:off x="715100" y="1678350"/>
            <a:ext cx="2826300" cy="17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solidFill>
                  <a:schemeClr val="dk2"/>
                </a:solidFill>
              </a:rPr>
              <a:t>Complete </a:t>
            </a:r>
            <a:br>
              <a:rPr lang="en-US" altLang="zh-CN">
                <a:solidFill>
                  <a:schemeClr val="dk2"/>
                </a:solidFill>
                <a:latin typeface="Albert Sans Black" charset="0"/>
                <a:ea typeface="Albert Sans Black" charset="0"/>
                <a:cs typeface="Albert Sans Black" charset="0"/>
              </a:rPr>
            </a:br>
            <a:r>
              <a:rPr lang="zh-CN" altLang="en-US">
                <a:solidFill>
                  <a:schemeClr val="dk2"/>
                </a:solidFill>
              </a:rPr>
              <a:t>&amp;</a:t>
            </a:r>
            <a:br>
              <a:rPr lang="zh-CN" altLang="en-US">
                <a:solidFill>
                  <a:schemeClr val="dk2"/>
                </a:solidFill>
                <a:latin typeface="Albert Sans Black" charset="0"/>
                <a:ea typeface="Albert Sans Black" charset="0"/>
                <a:cs typeface="Albert Sans Black" charset="0"/>
              </a:rPr>
            </a:br>
            <a:r>
              <a:rPr lang="en-US" altLang="zh-CN">
                <a:solidFill>
                  <a:schemeClr val="dk2"/>
                </a:solidFill>
              </a:rPr>
              <a:t> Reliable</a:t>
            </a:r>
            <a:endParaRPr>
              <a:solidFill>
                <a:schemeClr val="dk2"/>
              </a:solidFill>
            </a:endParaRPr>
          </a:p>
        </p:txBody>
      </p:sp>
      <p:sp>
        <p:nvSpPr>
          <p:cNvPr id="348" name="Google Shape;348;p31"/>
          <p:cNvSpPr txBox="1">
            <a:spLocks noGrp="1"/>
          </p:cNvSpPr>
          <p:nvPr>
            <p:ph type="subTitle" idx="3"/>
          </p:nvPr>
        </p:nvSpPr>
        <p:spPr>
          <a:xfrm>
            <a:off x="4698700" y="3079402"/>
            <a:ext cx="3730200" cy="8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t>New offer added, new information of university and program will be updated in database respectively.</a:t>
            </a:r>
            <a:endParaRPr lang="en-GB" sz="1800" dirty="0"/>
          </a:p>
        </p:txBody>
      </p:sp>
      <p:sp>
        <p:nvSpPr>
          <p:cNvPr id="349" name="Google Shape;349;p31"/>
          <p:cNvSpPr txBox="1">
            <a:spLocks noGrp="1"/>
          </p:cNvSpPr>
          <p:nvPr>
            <p:ph type="subTitle" idx="4"/>
          </p:nvPr>
        </p:nvSpPr>
        <p:spPr>
          <a:xfrm>
            <a:off x="4698700" y="2732932"/>
            <a:ext cx="3730200" cy="5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sz="2400" dirty="0"/>
              <a:t>Information</a:t>
            </a:r>
            <a:r>
              <a:rPr lang="en-GB" altLang="zh-CN" sz="2400" dirty="0"/>
              <a:t> </a:t>
            </a:r>
            <a:r>
              <a:rPr lang="en-US" altLang="zh-CN" sz="2400" dirty="0"/>
              <a:t>Consistency</a:t>
            </a:r>
            <a:endParaRPr lang="en-GB" sz="2400" dirty="0"/>
          </a:p>
        </p:txBody>
      </p:sp>
      <p:sp>
        <p:nvSpPr>
          <p:cNvPr id="350" name="Google Shape;350;p31"/>
          <p:cNvSpPr/>
          <p:nvPr/>
        </p:nvSpPr>
        <p:spPr>
          <a:xfrm>
            <a:off x="3923488" y="1501526"/>
            <a:ext cx="699000" cy="69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3923488" y="2981760"/>
            <a:ext cx="699000" cy="69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1"/>
          <p:cNvGrpSpPr/>
          <p:nvPr/>
        </p:nvGrpSpPr>
        <p:grpSpPr>
          <a:xfrm>
            <a:off x="4157707" y="1687784"/>
            <a:ext cx="267979" cy="326677"/>
            <a:chOff x="3907325" y="2620775"/>
            <a:chExt cx="395250" cy="481825"/>
          </a:xfrm>
        </p:grpSpPr>
        <p:sp>
          <p:nvSpPr>
            <p:cNvPr id="353" name="Google Shape;353;p3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54" name="Google Shape;354;p3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55" name="Google Shape;355;p3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56" name="Google Shape;356;p3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grpSp>
        <p:nvGrpSpPr>
          <p:cNvPr id="357" name="Google Shape;357;p31"/>
          <p:cNvGrpSpPr/>
          <p:nvPr/>
        </p:nvGrpSpPr>
        <p:grpSpPr>
          <a:xfrm>
            <a:off x="4109804" y="3178230"/>
            <a:ext cx="326677" cy="306253"/>
            <a:chOff x="4456875" y="2635825"/>
            <a:chExt cx="481825" cy="451700"/>
          </a:xfrm>
        </p:grpSpPr>
        <p:sp>
          <p:nvSpPr>
            <p:cNvPr id="358" name="Google Shape;358;p3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59" name="Google Shape;359;p3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60" name="Google Shape;360;p3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61" name="Google Shape;361;p3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62" name="Google Shape;362;p3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63" name="Google Shape;363;p3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9"/>
          <p:cNvSpPr txBox="1">
            <a:spLocks noGrp="1"/>
          </p:cNvSpPr>
          <p:nvPr>
            <p:ph type="title"/>
          </p:nvPr>
        </p:nvSpPr>
        <p:spPr>
          <a:xfrm>
            <a:off x="1559433" y="2166221"/>
            <a:ext cx="6292200" cy="171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solidFill>
                  <a:schemeClr val="dk1"/>
                </a:solidFill>
              </a:rPr>
              <a:t>INTRODUCTION</a:t>
            </a:r>
          </a:p>
        </p:txBody>
      </p:sp>
      <p:sp>
        <p:nvSpPr>
          <p:cNvPr id="302" name="Google Shape;302;p29"/>
          <p:cNvSpPr txBox="1">
            <a:spLocks noGrp="1"/>
          </p:cNvSpPr>
          <p:nvPr>
            <p:ph type="title" idx="2"/>
          </p:nvPr>
        </p:nvSpPr>
        <p:spPr>
          <a:xfrm>
            <a:off x="2359350" y="979800"/>
            <a:ext cx="4425300" cy="9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grpSp>
        <p:nvGrpSpPr>
          <p:cNvPr id="304" name="Google Shape;304;p29"/>
          <p:cNvGrpSpPr/>
          <p:nvPr/>
        </p:nvGrpSpPr>
        <p:grpSpPr>
          <a:xfrm>
            <a:off x="7277133" y="2751657"/>
            <a:ext cx="971324" cy="1033619"/>
            <a:chOff x="6292800" y="3740300"/>
            <a:chExt cx="1087100" cy="1156950"/>
          </a:xfrm>
        </p:grpSpPr>
        <p:sp>
          <p:nvSpPr>
            <p:cNvPr id="305" name="Google Shape;305;p29"/>
            <p:cNvSpPr/>
            <p:nvPr/>
          </p:nvSpPr>
          <p:spPr>
            <a:xfrm>
              <a:off x="6292800" y="3740300"/>
              <a:ext cx="1087100" cy="604200"/>
            </a:xfrm>
            <a:custGeom>
              <a:avLst/>
              <a:gdLst/>
              <a:ahLst/>
              <a:cxnLst/>
              <a:rect l="l" t="t" r="r" b="b"/>
              <a:pathLst>
                <a:path w="43484" h="24168" extrusionOk="0">
                  <a:moveTo>
                    <a:pt x="22292" y="1"/>
                  </a:moveTo>
                  <a:cubicBezTo>
                    <a:pt x="16739" y="1"/>
                    <a:pt x="12041" y="3682"/>
                    <a:pt x="10514" y="8739"/>
                  </a:cubicBezTo>
                  <a:cubicBezTo>
                    <a:pt x="10501" y="8737"/>
                    <a:pt x="10488" y="8737"/>
                    <a:pt x="10474" y="8735"/>
                  </a:cubicBezTo>
                  <a:cubicBezTo>
                    <a:pt x="10303" y="8725"/>
                    <a:pt x="10134" y="8720"/>
                    <a:pt x="9965" y="8720"/>
                  </a:cubicBezTo>
                  <a:cubicBezTo>
                    <a:pt x="5558" y="8720"/>
                    <a:pt x="1722" y="12081"/>
                    <a:pt x="1211" y="16506"/>
                  </a:cubicBezTo>
                  <a:cubicBezTo>
                    <a:pt x="1002" y="18319"/>
                    <a:pt x="1340" y="20043"/>
                    <a:pt x="2089" y="21524"/>
                  </a:cubicBezTo>
                  <a:lnTo>
                    <a:pt x="1314" y="21528"/>
                  </a:lnTo>
                  <a:cubicBezTo>
                    <a:pt x="588" y="21534"/>
                    <a:pt x="0" y="22123"/>
                    <a:pt x="0" y="22849"/>
                  </a:cubicBezTo>
                  <a:cubicBezTo>
                    <a:pt x="0" y="23578"/>
                    <a:pt x="592" y="24168"/>
                    <a:pt x="1321" y="24168"/>
                  </a:cubicBezTo>
                  <a:lnTo>
                    <a:pt x="42163" y="24168"/>
                  </a:lnTo>
                  <a:cubicBezTo>
                    <a:pt x="42892" y="24168"/>
                    <a:pt x="43484" y="23578"/>
                    <a:pt x="43484" y="22849"/>
                  </a:cubicBezTo>
                  <a:lnTo>
                    <a:pt x="43484" y="22847"/>
                  </a:lnTo>
                  <a:cubicBezTo>
                    <a:pt x="43484" y="22121"/>
                    <a:pt x="42898" y="21532"/>
                    <a:pt x="42172" y="21528"/>
                  </a:cubicBezTo>
                  <a:lnTo>
                    <a:pt x="41601" y="21524"/>
                  </a:lnTo>
                  <a:cubicBezTo>
                    <a:pt x="42071" y="20598"/>
                    <a:pt x="42334" y="19551"/>
                    <a:pt x="42334" y="18439"/>
                  </a:cubicBezTo>
                  <a:cubicBezTo>
                    <a:pt x="42334" y="14651"/>
                    <a:pt x="39259" y="11576"/>
                    <a:pt x="35472" y="11576"/>
                  </a:cubicBezTo>
                  <a:cubicBezTo>
                    <a:pt x="35170" y="11576"/>
                    <a:pt x="34869" y="11596"/>
                    <a:pt x="34578" y="11637"/>
                  </a:cubicBezTo>
                  <a:cubicBezTo>
                    <a:pt x="34230" y="5148"/>
                    <a:pt x="28862" y="1"/>
                    <a:pt x="22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6573750" y="4110600"/>
              <a:ext cx="525200" cy="332200"/>
            </a:xfrm>
            <a:custGeom>
              <a:avLst/>
              <a:gdLst/>
              <a:ahLst/>
              <a:cxnLst/>
              <a:rect l="l" t="t" r="r" b="b"/>
              <a:pathLst>
                <a:path w="21008" h="13288" extrusionOk="0">
                  <a:moveTo>
                    <a:pt x="0" y="1"/>
                  </a:moveTo>
                  <a:lnTo>
                    <a:pt x="0" y="13287"/>
                  </a:lnTo>
                  <a:lnTo>
                    <a:pt x="21008" y="13287"/>
                  </a:lnTo>
                  <a:lnTo>
                    <a:pt x="210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6612625" y="4167225"/>
              <a:ext cx="162825" cy="31150"/>
            </a:xfrm>
            <a:custGeom>
              <a:avLst/>
              <a:gdLst/>
              <a:ahLst/>
              <a:cxnLst/>
              <a:rect l="l" t="t" r="r" b="b"/>
              <a:pathLst>
                <a:path w="6513" h="1246" extrusionOk="0">
                  <a:moveTo>
                    <a:pt x="0" y="0"/>
                  </a:moveTo>
                  <a:lnTo>
                    <a:pt x="0" y="1245"/>
                  </a:lnTo>
                  <a:lnTo>
                    <a:pt x="6513" y="1245"/>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6780175" y="4299400"/>
              <a:ext cx="162825" cy="31200"/>
            </a:xfrm>
            <a:custGeom>
              <a:avLst/>
              <a:gdLst/>
              <a:ahLst/>
              <a:cxnLst/>
              <a:rect l="l" t="t" r="r" b="b"/>
              <a:pathLst>
                <a:path w="6513" h="1248" extrusionOk="0">
                  <a:moveTo>
                    <a:pt x="0" y="0"/>
                  </a:moveTo>
                  <a:lnTo>
                    <a:pt x="0" y="1248"/>
                  </a:lnTo>
                  <a:lnTo>
                    <a:pt x="6513" y="1248"/>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6811125" y="4167225"/>
              <a:ext cx="85600" cy="31150"/>
            </a:xfrm>
            <a:custGeom>
              <a:avLst/>
              <a:gdLst/>
              <a:ahLst/>
              <a:cxnLst/>
              <a:rect l="l" t="t" r="r" b="b"/>
              <a:pathLst>
                <a:path w="3424" h="1246" extrusionOk="0">
                  <a:moveTo>
                    <a:pt x="0" y="0"/>
                  </a:moveTo>
                  <a:lnTo>
                    <a:pt x="0" y="1245"/>
                  </a:lnTo>
                  <a:lnTo>
                    <a:pt x="3423" y="1245"/>
                  </a:lnTo>
                  <a:lnTo>
                    <a:pt x="34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6975225" y="4299400"/>
              <a:ext cx="85600" cy="31200"/>
            </a:xfrm>
            <a:custGeom>
              <a:avLst/>
              <a:gdLst/>
              <a:ahLst/>
              <a:cxnLst/>
              <a:rect l="l" t="t" r="r" b="b"/>
              <a:pathLst>
                <a:path w="3424" h="1248" extrusionOk="0">
                  <a:moveTo>
                    <a:pt x="0" y="0"/>
                  </a:moveTo>
                  <a:lnTo>
                    <a:pt x="0" y="1248"/>
                  </a:lnTo>
                  <a:lnTo>
                    <a:pt x="3423" y="1248"/>
                  </a:lnTo>
                  <a:lnTo>
                    <a:pt x="34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6640975" y="4296500"/>
              <a:ext cx="85600" cy="31150"/>
            </a:xfrm>
            <a:custGeom>
              <a:avLst/>
              <a:gdLst/>
              <a:ahLst/>
              <a:cxnLst/>
              <a:rect l="l" t="t" r="r" b="b"/>
              <a:pathLst>
                <a:path w="3424" h="1246" extrusionOk="0">
                  <a:moveTo>
                    <a:pt x="1" y="0"/>
                  </a:moveTo>
                  <a:lnTo>
                    <a:pt x="1" y="1246"/>
                  </a:lnTo>
                  <a:lnTo>
                    <a:pt x="3424" y="1246"/>
                  </a:lnTo>
                  <a:lnTo>
                    <a:pt x="34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6889650" y="4231825"/>
              <a:ext cx="85600" cy="31200"/>
            </a:xfrm>
            <a:custGeom>
              <a:avLst/>
              <a:gdLst/>
              <a:ahLst/>
              <a:cxnLst/>
              <a:rect l="l" t="t" r="r" b="b"/>
              <a:pathLst>
                <a:path w="3424" h="1248" extrusionOk="0">
                  <a:moveTo>
                    <a:pt x="0" y="1"/>
                  </a:moveTo>
                  <a:lnTo>
                    <a:pt x="0" y="1248"/>
                  </a:lnTo>
                  <a:lnTo>
                    <a:pt x="3423" y="1248"/>
                  </a:lnTo>
                  <a:lnTo>
                    <a:pt x="34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6928750" y="4167225"/>
              <a:ext cx="126075" cy="31150"/>
            </a:xfrm>
            <a:custGeom>
              <a:avLst/>
              <a:gdLst/>
              <a:ahLst/>
              <a:cxnLst/>
              <a:rect l="l" t="t" r="r" b="b"/>
              <a:pathLst>
                <a:path w="5043" h="1246" extrusionOk="0">
                  <a:moveTo>
                    <a:pt x="1" y="0"/>
                  </a:moveTo>
                  <a:lnTo>
                    <a:pt x="1" y="1245"/>
                  </a:lnTo>
                  <a:lnTo>
                    <a:pt x="5043" y="1245"/>
                  </a:lnTo>
                  <a:lnTo>
                    <a:pt x="5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6678700" y="4231825"/>
              <a:ext cx="162850" cy="31200"/>
            </a:xfrm>
            <a:custGeom>
              <a:avLst/>
              <a:gdLst/>
              <a:ahLst/>
              <a:cxnLst/>
              <a:rect l="l" t="t" r="r" b="b"/>
              <a:pathLst>
                <a:path w="6514" h="1248" extrusionOk="0">
                  <a:moveTo>
                    <a:pt x="1" y="1"/>
                  </a:moveTo>
                  <a:lnTo>
                    <a:pt x="1" y="1248"/>
                  </a:lnTo>
                  <a:lnTo>
                    <a:pt x="6513" y="1248"/>
                  </a:lnTo>
                  <a:lnTo>
                    <a:pt x="6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6573750" y="4081125"/>
              <a:ext cx="525200" cy="29500"/>
            </a:xfrm>
            <a:custGeom>
              <a:avLst/>
              <a:gdLst/>
              <a:ahLst/>
              <a:cxnLst/>
              <a:rect l="l" t="t" r="r" b="b"/>
              <a:pathLst>
                <a:path w="21008" h="1180" extrusionOk="0">
                  <a:moveTo>
                    <a:pt x="0" y="1"/>
                  </a:moveTo>
                  <a:lnTo>
                    <a:pt x="0" y="1180"/>
                  </a:lnTo>
                  <a:lnTo>
                    <a:pt x="21008" y="1180"/>
                  </a:lnTo>
                  <a:lnTo>
                    <a:pt x="210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6620725" y="4090800"/>
              <a:ext cx="10150" cy="10150"/>
            </a:xfrm>
            <a:custGeom>
              <a:avLst/>
              <a:gdLst/>
              <a:ahLst/>
              <a:cxnLst/>
              <a:rect l="l" t="t" r="r" b="b"/>
              <a:pathLst>
                <a:path w="406" h="406" extrusionOk="0">
                  <a:moveTo>
                    <a:pt x="203" y="1"/>
                  </a:moveTo>
                  <a:cubicBezTo>
                    <a:pt x="92" y="1"/>
                    <a:pt x="0" y="91"/>
                    <a:pt x="0" y="203"/>
                  </a:cubicBezTo>
                  <a:cubicBezTo>
                    <a:pt x="0" y="316"/>
                    <a:pt x="91" y="406"/>
                    <a:pt x="203" y="406"/>
                  </a:cubicBezTo>
                  <a:cubicBezTo>
                    <a:pt x="315" y="406"/>
                    <a:pt x="406" y="316"/>
                    <a:pt x="406" y="203"/>
                  </a:cubicBezTo>
                  <a:cubicBezTo>
                    <a:pt x="406"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6647150" y="4090800"/>
              <a:ext cx="10200" cy="10150"/>
            </a:xfrm>
            <a:custGeom>
              <a:avLst/>
              <a:gdLst/>
              <a:ahLst/>
              <a:cxnLst/>
              <a:rect l="l" t="t" r="r" b="b"/>
              <a:pathLst>
                <a:path w="408" h="406" extrusionOk="0">
                  <a:moveTo>
                    <a:pt x="203" y="1"/>
                  </a:moveTo>
                  <a:cubicBezTo>
                    <a:pt x="93" y="1"/>
                    <a:pt x="1" y="91"/>
                    <a:pt x="1" y="203"/>
                  </a:cubicBezTo>
                  <a:cubicBezTo>
                    <a:pt x="1" y="316"/>
                    <a:pt x="93" y="406"/>
                    <a:pt x="203" y="406"/>
                  </a:cubicBezTo>
                  <a:cubicBezTo>
                    <a:pt x="316" y="406"/>
                    <a:pt x="408" y="316"/>
                    <a:pt x="408" y="203"/>
                  </a:cubicBezTo>
                  <a:cubicBezTo>
                    <a:pt x="408" y="91"/>
                    <a:pt x="316"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6673650" y="4090800"/>
              <a:ext cx="10150" cy="10150"/>
            </a:xfrm>
            <a:custGeom>
              <a:avLst/>
              <a:gdLst/>
              <a:ahLst/>
              <a:cxnLst/>
              <a:rect l="l" t="t" r="r" b="b"/>
              <a:pathLst>
                <a:path w="406" h="406" extrusionOk="0">
                  <a:moveTo>
                    <a:pt x="203" y="1"/>
                  </a:moveTo>
                  <a:cubicBezTo>
                    <a:pt x="90" y="1"/>
                    <a:pt x="0" y="91"/>
                    <a:pt x="0" y="203"/>
                  </a:cubicBezTo>
                  <a:cubicBezTo>
                    <a:pt x="0" y="316"/>
                    <a:pt x="90" y="406"/>
                    <a:pt x="203" y="406"/>
                  </a:cubicBezTo>
                  <a:cubicBezTo>
                    <a:pt x="315" y="406"/>
                    <a:pt x="405" y="316"/>
                    <a:pt x="405" y="203"/>
                  </a:cubicBezTo>
                  <a:cubicBezTo>
                    <a:pt x="405"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6521050" y="4554700"/>
              <a:ext cx="554375" cy="342550"/>
            </a:xfrm>
            <a:custGeom>
              <a:avLst/>
              <a:gdLst/>
              <a:ahLst/>
              <a:cxnLst/>
              <a:rect l="l" t="t" r="r" b="b"/>
              <a:pathLst>
                <a:path w="22175" h="13702" extrusionOk="0">
                  <a:moveTo>
                    <a:pt x="1913" y="0"/>
                  </a:moveTo>
                  <a:cubicBezTo>
                    <a:pt x="857" y="0"/>
                    <a:pt x="1" y="855"/>
                    <a:pt x="2" y="1912"/>
                  </a:cubicBezTo>
                  <a:lnTo>
                    <a:pt x="2" y="13701"/>
                  </a:lnTo>
                  <a:lnTo>
                    <a:pt x="22174" y="13701"/>
                  </a:lnTo>
                  <a:lnTo>
                    <a:pt x="22174" y="1912"/>
                  </a:lnTo>
                  <a:lnTo>
                    <a:pt x="11143" y="1912"/>
                  </a:lnTo>
                  <a:cubicBezTo>
                    <a:pt x="11143" y="855"/>
                    <a:pt x="10286" y="0"/>
                    <a:pt x="9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6521100" y="4602500"/>
              <a:ext cx="630550" cy="294750"/>
            </a:xfrm>
            <a:custGeom>
              <a:avLst/>
              <a:gdLst/>
              <a:ahLst/>
              <a:cxnLst/>
              <a:rect l="l" t="t" r="r" b="b"/>
              <a:pathLst>
                <a:path w="25222" h="11790" extrusionOk="0">
                  <a:moveTo>
                    <a:pt x="5467" y="0"/>
                  </a:moveTo>
                  <a:cubicBezTo>
                    <a:pt x="4776" y="0"/>
                    <a:pt x="4157" y="432"/>
                    <a:pt x="3919" y="1082"/>
                  </a:cubicBezTo>
                  <a:lnTo>
                    <a:pt x="0" y="11789"/>
                  </a:lnTo>
                  <a:lnTo>
                    <a:pt x="22172" y="11789"/>
                  </a:lnTo>
                  <a:lnTo>
                    <a:pt x="25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6935300" y="4416900"/>
              <a:ext cx="22025" cy="197925"/>
            </a:xfrm>
            <a:custGeom>
              <a:avLst/>
              <a:gdLst/>
              <a:ahLst/>
              <a:cxnLst/>
              <a:rect l="l" t="t" r="r" b="b"/>
              <a:pathLst>
                <a:path w="881" h="7917" extrusionOk="0">
                  <a:moveTo>
                    <a:pt x="440" y="0"/>
                  </a:moveTo>
                  <a:cubicBezTo>
                    <a:pt x="199" y="0"/>
                    <a:pt x="0" y="197"/>
                    <a:pt x="0" y="439"/>
                  </a:cubicBezTo>
                  <a:cubicBezTo>
                    <a:pt x="0" y="685"/>
                    <a:pt x="199" y="879"/>
                    <a:pt x="440" y="879"/>
                  </a:cubicBezTo>
                  <a:cubicBezTo>
                    <a:pt x="682" y="879"/>
                    <a:pt x="881" y="685"/>
                    <a:pt x="881" y="439"/>
                  </a:cubicBezTo>
                  <a:cubicBezTo>
                    <a:pt x="881" y="197"/>
                    <a:pt x="682" y="0"/>
                    <a:pt x="440" y="0"/>
                  </a:cubicBezTo>
                  <a:close/>
                  <a:moveTo>
                    <a:pt x="440" y="1759"/>
                  </a:moveTo>
                  <a:cubicBezTo>
                    <a:pt x="199" y="1759"/>
                    <a:pt x="0" y="1957"/>
                    <a:pt x="0" y="2198"/>
                  </a:cubicBezTo>
                  <a:cubicBezTo>
                    <a:pt x="0" y="2445"/>
                    <a:pt x="199" y="2638"/>
                    <a:pt x="440" y="2638"/>
                  </a:cubicBezTo>
                  <a:cubicBezTo>
                    <a:pt x="682" y="2638"/>
                    <a:pt x="881" y="2445"/>
                    <a:pt x="881" y="2198"/>
                  </a:cubicBezTo>
                  <a:cubicBezTo>
                    <a:pt x="881" y="1957"/>
                    <a:pt x="682" y="1759"/>
                    <a:pt x="440" y="1759"/>
                  </a:cubicBezTo>
                  <a:close/>
                  <a:moveTo>
                    <a:pt x="440" y="3519"/>
                  </a:moveTo>
                  <a:cubicBezTo>
                    <a:pt x="199" y="3519"/>
                    <a:pt x="0" y="3716"/>
                    <a:pt x="0" y="3957"/>
                  </a:cubicBezTo>
                  <a:cubicBezTo>
                    <a:pt x="0" y="4204"/>
                    <a:pt x="199" y="4398"/>
                    <a:pt x="440" y="4398"/>
                  </a:cubicBezTo>
                  <a:cubicBezTo>
                    <a:pt x="682" y="4398"/>
                    <a:pt x="881" y="4204"/>
                    <a:pt x="881" y="3957"/>
                  </a:cubicBezTo>
                  <a:cubicBezTo>
                    <a:pt x="881" y="3716"/>
                    <a:pt x="682" y="3519"/>
                    <a:pt x="440" y="3519"/>
                  </a:cubicBezTo>
                  <a:close/>
                  <a:moveTo>
                    <a:pt x="440" y="5278"/>
                  </a:moveTo>
                  <a:cubicBezTo>
                    <a:pt x="199" y="5278"/>
                    <a:pt x="0" y="5475"/>
                    <a:pt x="0" y="5717"/>
                  </a:cubicBezTo>
                  <a:cubicBezTo>
                    <a:pt x="0" y="5964"/>
                    <a:pt x="199" y="6157"/>
                    <a:pt x="440" y="6157"/>
                  </a:cubicBezTo>
                  <a:cubicBezTo>
                    <a:pt x="682" y="6157"/>
                    <a:pt x="881" y="5964"/>
                    <a:pt x="881" y="5717"/>
                  </a:cubicBezTo>
                  <a:cubicBezTo>
                    <a:pt x="881" y="5475"/>
                    <a:pt x="682" y="5278"/>
                    <a:pt x="440" y="5278"/>
                  </a:cubicBezTo>
                  <a:close/>
                  <a:moveTo>
                    <a:pt x="440" y="7038"/>
                  </a:moveTo>
                  <a:cubicBezTo>
                    <a:pt x="199" y="7038"/>
                    <a:pt x="0" y="7235"/>
                    <a:pt x="0" y="7476"/>
                  </a:cubicBezTo>
                  <a:cubicBezTo>
                    <a:pt x="0" y="7723"/>
                    <a:pt x="199" y="7916"/>
                    <a:pt x="440" y="7916"/>
                  </a:cubicBezTo>
                  <a:cubicBezTo>
                    <a:pt x="682" y="7916"/>
                    <a:pt x="881" y="7723"/>
                    <a:pt x="881" y="7476"/>
                  </a:cubicBezTo>
                  <a:cubicBezTo>
                    <a:pt x="881" y="7235"/>
                    <a:pt x="682" y="7038"/>
                    <a:pt x="440"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6715375" y="4458750"/>
              <a:ext cx="22025" cy="197975"/>
            </a:xfrm>
            <a:custGeom>
              <a:avLst/>
              <a:gdLst/>
              <a:ahLst/>
              <a:cxnLst/>
              <a:rect l="l" t="t" r="r" b="b"/>
              <a:pathLst>
                <a:path w="881" h="7919" extrusionOk="0">
                  <a:moveTo>
                    <a:pt x="441" y="1"/>
                  </a:moveTo>
                  <a:cubicBezTo>
                    <a:pt x="199" y="1"/>
                    <a:pt x="0" y="200"/>
                    <a:pt x="0" y="441"/>
                  </a:cubicBezTo>
                  <a:cubicBezTo>
                    <a:pt x="0" y="682"/>
                    <a:pt x="199" y="881"/>
                    <a:pt x="441" y="881"/>
                  </a:cubicBezTo>
                  <a:cubicBezTo>
                    <a:pt x="682" y="881"/>
                    <a:pt x="881" y="682"/>
                    <a:pt x="881" y="441"/>
                  </a:cubicBezTo>
                  <a:cubicBezTo>
                    <a:pt x="881" y="200"/>
                    <a:pt x="682" y="1"/>
                    <a:pt x="441" y="1"/>
                  </a:cubicBezTo>
                  <a:close/>
                  <a:moveTo>
                    <a:pt x="441" y="1760"/>
                  </a:moveTo>
                  <a:cubicBezTo>
                    <a:pt x="199" y="1760"/>
                    <a:pt x="0" y="1959"/>
                    <a:pt x="0" y="2200"/>
                  </a:cubicBezTo>
                  <a:cubicBezTo>
                    <a:pt x="0" y="2442"/>
                    <a:pt x="199" y="2641"/>
                    <a:pt x="441" y="2641"/>
                  </a:cubicBezTo>
                  <a:cubicBezTo>
                    <a:pt x="682" y="2641"/>
                    <a:pt x="881" y="2442"/>
                    <a:pt x="881" y="2200"/>
                  </a:cubicBezTo>
                  <a:cubicBezTo>
                    <a:pt x="881" y="1959"/>
                    <a:pt x="682" y="1760"/>
                    <a:pt x="441" y="1760"/>
                  </a:cubicBezTo>
                  <a:close/>
                  <a:moveTo>
                    <a:pt x="441" y="3519"/>
                  </a:moveTo>
                  <a:cubicBezTo>
                    <a:pt x="199" y="3519"/>
                    <a:pt x="0" y="3718"/>
                    <a:pt x="0" y="3960"/>
                  </a:cubicBezTo>
                  <a:cubicBezTo>
                    <a:pt x="0" y="4201"/>
                    <a:pt x="199" y="4400"/>
                    <a:pt x="441" y="4400"/>
                  </a:cubicBezTo>
                  <a:cubicBezTo>
                    <a:pt x="682" y="4400"/>
                    <a:pt x="881" y="4201"/>
                    <a:pt x="881" y="3960"/>
                  </a:cubicBezTo>
                  <a:cubicBezTo>
                    <a:pt x="881" y="3718"/>
                    <a:pt x="682" y="3519"/>
                    <a:pt x="441" y="3519"/>
                  </a:cubicBezTo>
                  <a:close/>
                  <a:moveTo>
                    <a:pt x="441" y="5279"/>
                  </a:moveTo>
                  <a:cubicBezTo>
                    <a:pt x="199" y="5279"/>
                    <a:pt x="0" y="5478"/>
                    <a:pt x="0" y="5719"/>
                  </a:cubicBezTo>
                  <a:cubicBezTo>
                    <a:pt x="0" y="5961"/>
                    <a:pt x="199" y="6159"/>
                    <a:pt x="441" y="6159"/>
                  </a:cubicBezTo>
                  <a:cubicBezTo>
                    <a:pt x="682" y="6159"/>
                    <a:pt x="881" y="5961"/>
                    <a:pt x="881" y="5719"/>
                  </a:cubicBezTo>
                  <a:cubicBezTo>
                    <a:pt x="881" y="5478"/>
                    <a:pt x="682" y="5279"/>
                    <a:pt x="441" y="5279"/>
                  </a:cubicBezTo>
                  <a:close/>
                  <a:moveTo>
                    <a:pt x="441" y="7038"/>
                  </a:moveTo>
                  <a:cubicBezTo>
                    <a:pt x="199" y="7038"/>
                    <a:pt x="0" y="7237"/>
                    <a:pt x="0" y="7479"/>
                  </a:cubicBezTo>
                  <a:cubicBezTo>
                    <a:pt x="0" y="7720"/>
                    <a:pt x="199" y="7919"/>
                    <a:pt x="441" y="7919"/>
                  </a:cubicBezTo>
                  <a:cubicBezTo>
                    <a:pt x="682" y="7919"/>
                    <a:pt x="881" y="7720"/>
                    <a:pt x="881" y="7479"/>
                  </a:cubicBezTo>
                  <a:cubicBezTo>
                    <a:pt x="881" y="7237"/>
                    <a:pt x="682" y="7038"/>
                    <a:pt x="441"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6825350" y="4318000"/>
              <a:ext cx="22000" cy="197975"/>
            </a:xfrm>
            <a:custGeom>
              <a:avLst/>
              <a:gdLst/>
              <a:ahLst/>
              <a:cxnLst/>
              <a:rect l="l" t="t" r="r" b="b"/>
              <a:pathLst>
                <a:path w="880" h="7919" extrusionOk="0">
                  <a:moveTo>
                    <a:pt x="439" y="1"/>
                  </a:moveTo>
                  <a:cubicBezTo>
                    <a:pt x="198" y="1"/>
                    <a:pt x="1" y="200"/>
                    <a:pt x="1" y="441"/>
                  </a:cubicBezTo>
                  <a:cubicBezTo>
                    <a:pt x="1" y="682"/>
                    <a:pt x="198" y="881"/>
                    <a:pt x="439" y="881"/>
                  </a:cubicBezTo>
                  <a:cubicBezTo>
                    <a:pt x="682" y="881"/>
                    <a:pt x="879" y="682"/>
                    <a:pt x="879" y="441"/>
                  </a:cubicBezTo>
                  <a:cubicBezTo>
                    <a:pt x="879" y="200"/>
                    <a:pt x="682" y="1"/>
                    <a:pt x="439" y="1"/>
                  </a:cubicBezTo>
                  <a:close/>
                  <a:moveTo>
                    <a:pt x="439" y="1760"/>
                  </a:moveTo>
                  <a:cubicBezTo>
                    <a:pt x="198" y="1760"/>
                    <a:pt x="1" y="1959"/>
                    <a:pt x="1" y="2200"/>
                  </a:cubicBezTo>
                  <a:cubicBezTo>
                    <a:pt x="1" y="2447"/>
                    <a:pt x="198" y="2641"/>
                    <a:pt x="439" y="2641"/>
                  </a:cubicBezTo>
                  <a:cubicBezTo>
                    <a:pt x="682" y="2641"/>
                    <a:pt x="879" y="2447"/>
                    <a:pt x="879" y="2200"/>
                  </a:cubicBezTo>
                  <a:cubicBezTo>
                    <a:pt x="879" y="1959"/>
                    <a:pt x="682" y="1760"/>
                    <a:pt x="439" y="1760"/>
                  </a:cubicBezTo>
                  <a:close/>
                  <a:moveTo>
                    <a:pt x="439" y="3519"/>
                  </a:moveTo>
                  <a:cubicBezTo>
                    <a:pt x="198" y="3519"/>
                    <a:pt x="1" y="3718"/>
                    <a:pt x="1" y="3960"/>
                  </a:cubicBezTo>
                  <a:cubicBezTo>
                    <a:pt x="1" y="4207"/>
                    <a:pt x="198" y="4400"/>
                    <a:pt x="439" y="4400"/>
                  </a:cubicBezTo>
                  <a:cubicBezTo>
                    <a:pt x="682" y="4400"/>
                    <a:pt x="879" y="4207"/>
                    <a:pt x="879" y="3960"/>
                  </a:cubicBezTo>
                  <a:cubicBezTo>
                    <a:pt x="879" y="3718"/>
                    <a:pt x="682" y="3519"/>
                    <a:pt x="439" y="3519"/>
                  </a:cubicBezTo>
                  <a:close/>
                  <a:moveTo>
                    <a:pt x="439" y="5279"/>
                  </a:moveTo>
                  <a:cubicBezTo>
                    <a:pt x="198" y="5279"/>
                    <a:pt x="1" y="5478"/>
                    <a:pt x="1" y="5719"/>
                  </a:cubicBezTo>
                  <a:cubicBezTo>
                    <a:pt x="1" y="5966"/>
                    <a:pt x="198" y="6159"/>
                    <a:pt x="439" y="6159"/>
                  </a:cubicBezTo>
                  <a:cubicBezTo>
                    <a:pt x="682" y="6159"/>
                    <a:pt x="879" y="5966"/>
                    <a:pt x="879" y="5719"/>
                  </a:cubicBezTo>
                  <a:cubicBezTo>
                    <a:pt x="879" y="5478"/>
                    <a:pt x="682" y="5279"/>
                    <a:pt x="439" y="5279"/>
                  </a:cubicBezTo>
                  <a:close/>
                  <a:moveTo>
                    <a:pt x="439" y="7038"/>
                  </a:moveTo>
                  <a:cubicBezTo>
                    <a:pt x="198" y="7038"/>
                    <a:pt x="1" y="7237"/>
                    <a:pt x="1" y="7479"/>
                  </a:cubicBezTo>
                  <a:cubicBezTo>
                    <a:pt x="1" y="7720"/>
                    <a:pt x="198" y="7919"/>
                    <a:pt x="439" y="7919"/>
                  </a:cubicBezTo>
                  <a:cubicBezTo>
                    <a:pt x="682" y="7919"/>
                    <a:pt x="879" y="7720"/>
                    <a:pt x="879" y="7479"/>
                  </a:cubicBezTo>
                  <a:cubicBezTo>
                    <a:pt x="879" y="7237"/>
                    <a:pt x="682" y="7038"/>
                    <a:pt x="439"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29"/>
          <p:cNvSpPr/>
          <p:nvPr/>
        </p:nvSpPr>
        <p:spPr>
          <a:xfrm>
            <a:off x="1235700" y="880924"/>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9"/>
          <p:cNvGrpSpPr/>
          <p:nvPr/>
        </p:nvGrpSpPr>
        <p:grpSpPr>
          <a:xfrm>
            <a:off x="814575" y="787694"/>
            <a:ext cx="744852" cy="333225"/>
            <a:chOff x="238125" y="1013500"/>
            <a:chExt cx="675725" cy="302300"/>
          </a:xfrm>
        </p:grpSpPr>
        <p:sp>
          <p:nvSpPr>
            <p:cNvPr id="326" name="Google Shape;326;p29"/>
            <p:cNvSpPr/>
            <p:nvPr/>
          </p:nvSpPr>
          <p:spPr>
            <a:xfrm>
              <a:off x="238125" y="1013500"/>
              <a:ext cx="675725" cy="302300"/>
            </a:xfrm>
            <a:custGeom>
              <a:avLst/>
              <a:gdLst/>
              <a:ahLst/>
              <a:cxnLst/>
              <a:rect l="l" t="t" r="r" b="b"/>
              <a:pathLst>
                <a:path w="27029" h="12092" extrusionOk="0">
                  <a:moveTo>
                    <a:pt x="0" y="0"/>
                  </a:moveTo>
                  <a:lnTo>
                    <a:pt x="0" y="12091"/>
                  </a:lnTo>
                  <a:lnTo>
                    <a:pt x="27028" y="12091"/>
                  </a:lnTo>
                  <a:lnTo>
                    <a:pt x="27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412625" y="1114550"/>
              <a:ext cx="106000" cy="109550"/>
            </a:xfrm>
            <a:custGeom>
              <a:avLst/>
              <a:gdLst/>
              <a:ahLst/>
              <a:cxnLst/>
              <a:rect l="l" t="t" r="r" b="b"/>
              <a:pathLst>
                <a:path w="4240" h="4382" extrusionOk="0">
                  <a:moveTo>
                    <a:pt x="4240" y="0"/>
                  </a:moveTo>
                  <a:lnTo>
                    <a:pt x="0" y="1612"/>
                  </a:lnTo>
                  <a:lnTo>
                    <a:pt x="0" y="2769"/>
                  </a:lnTo>
                  <a:lnTo>
                    <a:pt x="4240" y="4381"/>
                  </a:lnTo>
                  <a:lnTo>
                    <a:pt x="4240" y="3269"/>
                  </a:lnTo>
                  <a:lnTo>
                    <a:pt x="1275" y="2191"/>
                  </a:lnTo>
                  <a:lnTo>
                    <a:pt x="4240" y="1104"/>
                  </a:lnTo>
                  <a:lnTo>
                    <a:pt x="42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524900" y="1059775"/>
              <a:ext cx="104450" cy="209725"/>
            </a:xfrm>
            <a:custGeom>
              <a:avLst/>
              <a:gdLst/>
              <a:ahLst/>
              <a:cxnLst/>
              <a:rect l="l" t="t" r="r" b="b"/>
              <a:pathLst>
                <a:path w="4178" h="8389" extrusionOk="0">
                  <a:moveTo>
                    <a:pt x="2939" y="1"/>
                  </a:moveTo>
                  <a:lnTo>
                    <a:pt x="1" y="8389"/>
                  </a:lnTo>
                  <a:lnTo>
                    <a:pt x="1239" y="8389"/>
                  </a:lnTo>
                  <a:lnTo>
                    <a:pt x="4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633375" y="1114550"/>
              <a:ext cx="105950" cy="109550"/>
            </a:xfrm>
            <a:custGeom>
              <a:avLst/>
              <a:gdLst/>
              <a:ahLst/>
              <a:cxnLst/>
              <a:rect l="l" t="t" r="r" b="b"/>
              <a:pathLst>
                <a:path w="4238" h="4382" extrusionOk="0">
                  <a:moveTo>
                    <a:pt x="1" y="0"/>
                  </a:moveTo>
                  <a:lnTo>
                    <a:pt x="1" y="1104"/>
                  </a:lnTo>
                  <a:lnTo>
                    <a:pt x="2965" y="2191"/>
                  </a:lnTo>
                  <a:lnTo>
                    <a:pt x="1" y="3269"/>
                  </a:lnTo>
                  <a:lnTo>
                    <a:pt x="1" y="4381"/>
                  </a:lnTo>
                  <a:lnTo>
                    <a:pt x="4238" y="2769"/>
                  </a:lnTo>
                  <a:lnTo>
                    <a:pt x="4238" y="1612"/>
                  </a:lnTo>
                  <a:lnTo>
                    <a:pt x="4238" y="16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2"/>
          <p:cNvSpPr txBox="1">
            <a:spLocks noGrp="1"/>
          </p:cNvSpPr>
          <p:nvPr>
            <p:ph type="title"/>
          </p:nvPr>
        </p:nvSpPr>
        <p:spPr>
          <a:xfrm>
            <a:off x="1374760" y="1212730"/>
            <a:ext cx="6576000" cy="1231800"/>
          </a:xfrm>
          <a:prstGeom prst="rect">
            <a:avLst/>
          </a:prstGeom>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US" altLang="zh-CN" sz="5400" dirty="0">
                <a:solidFill>
                  <a:srgbClr val="1F4E79"/>
                </a:solidFill>
                <a:latin typeface="Albert Sans Black" charset="0"/>
                <a:ea typeface="Albert Sans Black" charset="0"/>
                <a:cs typeface="Albert Sans Black" charset="0"/>
              </a:rPr>
              <a:t>04</a:t>
            </a:r>
            <a:br>
              <a:rPr lang="en-US" altLang="zh-CN" sz="5400" dirty="0">
                <a:solidFill>
                  <a:srgbClr val="1F4E79"/>
                </a:solidFill>
                <a:latin typeface="Albert Sans Black" charset="0"/>
                <a:ea typeface="Albert Sans Black" charset="0"/>
                <a:cs typeface="Albert Sans Black" charset="0"/>
              </a:rPr>
            </a:br>
            <a:r>
              <a:rPr lang="en-US" altLang="zh-CN" dirty="0">
                <a:solidFill>
                  <a:srgbClr val="1F4E79"/>
                </a:solidFill>
              </a:rPr>
              <a:t>LIVE DEMO</a:t>
            </a:r>
            <a:endParaRPr lang="en-GB" dirty="0">
              <a:solidFill>
                <a:srgbClr val="1F4E79"/>
              </a:solidFill>
            </a:endParaRPr>
          </a:p>
        </p:txBody>
      </p:sp>
      <p:sp>
        <p:nvSpPr>
          <p:cNvPr id="634" name="Google Shape;634;p42"/>
          <p:cNvSpPr txBox="1">
            <a:spLocks noGrp="1"/>
          </p:cNvSpPr>
          <p:nvPr>
            <p:ph type="subTitle" idx="1"/>
          </p:nvPr>
        </p:nvSpPr>
        <p:spPr>
          <a:xfrm>
            <a:off x="1284000" y="2908538"/>
            <a:ext cx="6576000" cy="4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t>Give</a:t>
            </a:r>
            <a:r>
              <a:rPr lang="en-GB" altLang="zh-CN"/>
              <a:t> </a:t>
            </a:r>
            <a:r>
              <a:rPr lang="en-US" altLang="zh-CN"/>
              <a:t>a</a:t>
            </a:r>
            <a:r>
              <a:rPr lang="en-GB" altLang="zh-CN"/>
              <a:t> </a:t>
            </a:r>
            <a:r>
              <a:rPr lang="en-US" altLang="zh-CN"/>
              <a:t>live</a:t>
            </a:r>
            <a:r>
              <a:rPr lang="en-GB" altLang="zh-CN"/>
              <a:t> </a:t>
            </a:r>
            <a:r>
              <a:rPr lang="en-US" altLang="zh-CN"/>
              <a:t>demonstration</a:t>
            </a:r>
            <a:endParaRPr lang="en-GB"/>
          </a:p>
        </p:txBody>
      </p:sp>
      <p:sp>
        <p:nvSpPr>
          <p:cNvPr id="635" name="Google Shape;635;p42"/>
          <p:cNvSpPr/>
          <p:nvPr/>
        </p:nvSpPr>
        <p:spPr>
          <a:xfrm>
            <a:off x="7527837" y="274124"/>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42"/>
          <p:cNvGrpSpPr/>
          <p:nvPr/>
        </p:nvGrpSpPr>
        <p:grpSpPr>
          <a:xfrm>
            <a:off x="8056637" y="826319"/>
            <a:ext cx="744852" cy="333225"/>
            <a:chOff x="238125" y="1013500"/>
            <a:chExt cx="675725" cy="302300"/>
          </a:xfrm>
        </p:grpSpPr>
        <p:sp>
          <p:nvSpPr>
            <p:cNvPr id="637" name="Google Shape;637;p42"/>
            <p:cNvSpPr/>
            <p:nvPr/>
          </p:nvSpPr>
          <p:spPr>
            <a:xfrm>
              <a:off x="238125" y="1013500"/>
              <a:ext cx="675725" cy="302300"/>
            </a:xfrm>
            <a:custGeom>
              <a:avLst/>
              <a:gdLst/>
              <a:ahLst/>
              <a:cxnLst/>
              <a:rect l="l" t="t" r="r" b="b"/>
              <a:pathLst>
                <a:path w="27029" h="12092" extrusionOk="0">
                  <a:moveTo>
                    <a:pt x="0" y="0"/>
                  </a:moveTo>
                  <a:lnTo>
                    <a:pt x="0" y="12091"/>
                  </a:lnTo>
                  <a:lnTo>
                    <a:pt x="27028" y="12091"/>
                  </a:lnTo>
                  <a:lnTo>
                    <a:pt x="27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a:off x="412625" y="1114550"/>
              <a:ext cx="106000" cy="109550"/>
            </a:xfrm>
            <a:custGeom>
              <a:avLst/>
              <a:gdLst/>
              <a:ahLst/>
              <a:cxnLst/>
              <a:rect l="l" t="t" r="r" b="b"/>
              <a:pathLst>
                <a:path w="4240" h="4382" extrusionOk="0">
                  <a:moveTo>
                    <a:pt x="4240" y="0"/>
                  </a:moveTo>
                  <a:lnTo>
                    <a:pt x="0" y="1612"/>
                  </a:lnTo>
                  <a:lnTo>
                    <a:pt x="0" y="2769"/>
                  </a:lnTo>
                  <a:lnTo>
                    <a:pt x="4240" y="4381"/>
                  </a:lnTo>
                  <a:lnTo>
                    <a:pt x="4240" y="3269"/>
                  </a:lnTo>
                  <a:lnTo>
                    <a:pt x="1275" y="2191"/>
                  </a:lnTo>
                  <a:lnTo>
                    <a:pt x="4240" y="1104"/>
                  </a:lnTo>
                  <a:lnTo>
                    <a:pt x="42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524900" y="1059775"/>
              <a:ext cx="104450" cy="209725"/>
            </a:xfrm>
            <a:custGeom>
              <a:avLst/>
              <a:gdLst/>
              <a:ahLst/>
              <a:cxnLst/>
              <a:rect l="l" t="t" r="r" b="b"/>
              <a:pathLst>
                <a:path w="4178" h="8389" extrusionOk="0">
                  <a:moveTo>
                    <a:pt x="2939" y="1"/>
                  </a:moveTo>
                  <a:lnTo>
                    <a:pt x="1" y="8389"/>
                  </a:lnTo>
                  <a:lnTo>
                    <a:pt x="1239" y="8389"/>
                  </a:lnTo>
                  <a:lnTo>
                    <a:pt x="4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633375" y="1114550"/>
              <a:ext cx="105950" cy="109550"/>
            </a:xfrm>
            <a:custGeom>
              <a:avLst/>
              <a:gdLst/>
              <a:ahLst/>
              <a:cxnLst/>
              <a:rect l="l" t="t" r="r" b="b"/>
              <a:pathLst>
                <a:path w="4238" h="4382" extrusionOk="0">
                  <a:moveTo>
                    <a:pt x="1" y="0"/>
                  </a:moveTo>
                  <a:lnTo>
                    <a:pt x="1" y="1104"/>
                  </a:lnTo>
                  <a:lnTo>
                    <a:pt x="2965" y="2191"/>
                  </a:lnTo>
                  <a:lnTo>
                    <a:pt x="1" y="3269"/>
                  </a:lnTo>
                  <a:lnTo>
                    <a:pt x="1" y="4381"/>
                  </a:lnTo>
                  <a:lnTo>
                    <a:pt x="4238" y="2769"/>
                  </a:lnTo>
                  <a:lnTo>
                    <a:pt x="4238" y="1612"/>
                  </a:lnTo>
                  <a:lnTo>
                    <a:pt x="4238" y="16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42"/>
          <p:cNvSpPr/>
          <p:nvPr/>
        </p:nvSpPr>
        <p:spPr>
          <a:xfrm>
            <a:off x="810249" y="3408149"/>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42"/>
          <p:cNvGrpSpPr/>
          <p:nvPr/>
        </p:nvGrpSpPr>
        <p:grpSpPr>
          <a:xfrm>
            <a:off x="1204874" y="3811975"/>
            <a:ext cx="990097" cy="537529"/>
            <a:chOff x="7933850" y="676075"/>
            <a:chExt cx="990097" cy="537529"/>
          </a:xfrm>
        </p:grpSpPr>
        <p:sp>
          <p:nvSpPr>
            <p:cNvPr id="643" name="Google Shape;643;p42"/>
            <p:cNvSpPr/>
            <p:nvPr/>
          </p:nvSpPr>
          <p:spPr>
            <a:xfrm>
              <a:off x="7978605" y="676075"/>
              <a:ext cx="816203" cy="464511"/>
            </a:xfrm>
            <a:custGeom>
              <a:avLst/>
              <a:gdLst/>
              <a:ahLst/>
              <a:cxnLst/>
              <a:rect l="l" t="t" r="r" b="b"/>
              <a:pathLst>
                <a:path w="46996" h="26746" extrusionOk="0">
                  <a:moveTo>
                    <a:pt x="1" y="1"/>
                  </a:moveTo>
                  <a:lnTo>
                    <a:pt x="1" y="26745"/>
                  </a:lnTo>
                  <a:lnTo>
                    <a:pt x="46996" y="26745"/>
                  </a:lnTo>
                  <a:lnTo>
                    <a:pt x="46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8001547" y="699052"/>
              <a:ext cx="770318" cy="418626"/>
            </a:xfrm>
            <a:custGeom>
              <a:avLst/>
              <a:gdLst/>
              <a:ahLst/>
              <a:cxnLst/>
              <a:rect l="l" t="t" r="r" b="b"/>
              <a:pathLst>
                <a:path w="44354" h="24104" extrusionOk="0">
                  <a:moveTo>
                    <a:pt x="1" y="1"/>
                  </a:moveTo>
                  <a:lnTo>
                    <a:pt x="1" y="24103"/>
                  </a:lnTo>
                  <a:lnTo>
                    <a:pt x="44354" y="24103"/>
                  </a:lnTo>
                  <a:lnTo>
                    <a:pt x="443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7933850" y="1140574"/>
              <a:ext cx="905732" cy="73030"/>
            </a:xfrm>
            <a:custGeom>
              <a:avLst/>
              <a:gdLst/>
              <a:ahLst/>
              <a:cxnLst/>
              <a:rect l="l" t="t" r="r" b="b"/>
              <a:pathLst>
                <a:path w="52151" h="4205" extrusionOk="0">
                  <a:moveTo>
                    <a:pt x="0" y="0"/>
                  </a:moveTo>
                  <a:cubicBezTo>
                    <a:pt x="0" y="1161"/>
                    <a:pt x="472" y="2213"/>
                    <a:pt x="1233" y="2974"/>
                  </a:cubicBezTo>
                  <a:cubicBezTo>
                    <a:pt x="1994" y="3735"/>
                    <a:pt x="3046" y="4204"/>
                    <a:pt x="4206" y="4204"/>
                  </a:cubicBezTo>
                  <a:lnTo>
                    <a:pt x="47946" y="4204"/>
                  </a:lnTo>
                  <a:cubicBezTo>
                    <a:pt x="50267" y="4204"/>
                    <a:pt x="52150" y="2322"/>
                    <a:pt x="52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8283521" y="1140608"/>
              <a:ext cx="206361" cy="36524"/>
            </a:xfrm>
            <a:custGeom>
              <a:avLst/>
              <a:gdLst/>
              <a:ahLst/>
              <a:cxnLst/>
              <a:rect l="l" t="t" r="r" b="b"/>
              <a:pathLst>
                <a:path w="11882" h="2103" extrusionOk="0">
                  <a:moveTo>
                    <a:pt x="1" y="0"/>
                  </a:moveTo>
                  <a:cubicBezTo>
                    <a:pt x="1" y="1161"/>
                    <a:pt x="942" y="2102"/>
                    <a:pt x="2105" y="2102"/>
                  </a:cubicBezTo>
                  <a:lnTo>
                    <a:pt x="9780" y="2102"/>
                  </a:lnTo>
                  <a:cubicBezTo>
                    <a:pt x="10940" y="2102"/>
                    <a:pt x="11882" y="1161"/>
                    <a:pt x="11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8103736" y="784102"/>
              <a:ext cx="491031" cy="282066"/>
            </a:xfrm>
            <a:custGeom>
              <a:avLst/>
              <a:gdLst/>
              <a:ahLst/>
              <a:cxnLst/>
              <a:rect l="l" t="t" r="r" b="b"/>
              <a:pathLst>
                <a:path w="28273" h="16241" extrusionOk="0">
                  <a:moveTo>
                    <a:pt x="1" y="0"/>
                  </a:moveTo>
                  <a:lnTo>
                    <a:pt x="1" y="16240"/>
                  </a:lnTo>
                  <a:lnTo>
                    <a:pt x="28273" y="16240"/>
                  </a:lnTo>
                  <a:lnTo>
                    <a:pt x="282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8103736" y="750669"/>
              <a:ext cx="491031" cy="33450"/>
            </a:xfrm>
            <a:custGeom>
              <a:avLst/>
              <a:gdLst/>
              <a:ahLst/>
              <a:cxnLst/>
              <a:rect l="l" t="t" r="r" b="b"/>
              <a:pathLst>
                <a:path w="28273" h="1926" extrusionOk="0">
                  <a:moveTo>
                    <a:pt x="1" y="0"/>
                  </a:moveTo>
                  <a:lnTo>
                    <a:pt x="1" y="1925"/>
                  </a:lnTo>
                  <a:lnTo>
                    <a:pt x="28273" y="1925"/>
                  </a:lnTo>
                  <a:lnTo>
                    <a:pt x="28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8150037" y="850360"/>
              <a:ext cx="173432" cy="173449"/>
            </a:xfrm>
            <a:custGeom>
              <a:avLst/>
              <a:gdLst/>
              <a:ahLst/>
              <a:cxnLst/>
              <a:rect l="l" t="t" r="r" b="b"/>
              <a:pathLst>
                <a:path w="9986" h="9987" extrusionOk="0">
                  <a:moveTo>
                    <a:pt x="1" y="1"/>
                  </a:moveTo>
                  <a:lnTo>
                    <a:pt x="1" y="9986"/>
                  </a:lnTo>
                  <a:lnTo>
                    <a:pt x="9986" y="9986"/>
                  </a:lnTo>
                  <a:lnTo>
                    <a:pt x="99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8375029" y="850360"/>
              <a:ext cx="173432" cy="86733"/>
            </a:xfrm>
            <a:custGeom>
              <a:avLst/>
              <a:gdLst/>
              <a:ahLst/>
              <a:cxnLst/>
              <a:rect l="l" t="t" r="r" b="b"/>
              <a:pathLst>
                <a:path w="9986" h="4994" extrusionOk="0">
                  <a:moveTo>
                    <a:pt x="1" y="1"/>
                  </a:moveTo>
                  <a:lnTo>
                    <a:pt x="1" y="4993"/>
                  </a:lnTo>
                  <a:lnTo>
                    <a:pt x="9986" y="4993"/>
                  </a:lnTo>
                  <a:lnTo>
                    <a:pt x="9986" y="1"/>
                  </a:lnTo>
                  <a:close/>
                </a:path>
              </a:pathLst>
            </a:custGeom>
            <a:solidFill>
              <a:srgbClr val="D5F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8375029" y="985063"/>
              <a:ext cx="173432" cy="38747"/>
            </a:xfrm>
            <a:custGeom>
              <a:avLst/>
              <a:gdLst/>
              <a:ahLst/>
              <a:cxnLst/>
              <a:rect l="l" t="t" r="r" b="b"/>
              <a:pathLst>
                <a:path w="9986" h="2231" extrusionOk="0">
                  <a:moveTo>
                    <a:pt x="1" y="1"/>
                  </a:moveTo>
                  <a:lnTo>
                    <a:pt x="1" y="2230"/>
                  </a:lnTo>
                  <a:lnTo>
                    <a:pt x="9986" y="2230"/>
                  </a:lnTo>
                  <a:lnTo>
                    <a:pt x="99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8314244" y="803432"/>
              <a:ext cx="609703" cy="160823"/>
            </a:xfrm>
            <a:custGeom>
              <a:avLst/>
              <a:gdLst/>
              <a:ahLst/>
              <a:cxnLst/>
              <a:rect l="l" t="t" r="r" b="b"/>
              <a:pathLst>
                <a:path w="35106" h="9260" extrusionOk="0">
                  <a:moveTo>
                    <a:pt x="244" y="0"/>
                  </a:moveTo>
                  <a:cubicBezTo>
                    <a:pt x="109" y="0"/>
                    <a:pt x="0" y="107"/>
                    <a:pt x="0" y="242"/>
                  </a:cubicBezTo>
                  <a:lnTo>
                    <a:pt x="0" y="9018"/>
                  </a:lnTo>
                  <a:cubicBezTo>
                    <a:pt x="0" y="9153"/>
                    <a:pt x="109" y="9260"/>
                    <a:pt x="244" y="9260"/>
                  </a:cubicBezTo>
                  <a:lnTo>
                    <a:pt x="34862" y="9260"/>
                  </a:lnTo>
                  <a:cubicBezTo>
                    <a:pt x="34997" y="9260"/>
                    <a:pt x="35105" y="9153"/>
                    <a:pt x="35105" y="9018"/>
                  </a:cubicBezTo>
                  <a:lnTo>
                    <a:pt x="35105" y="242"/>
                  </a:lnTo>
                  <a:cubicBezTo>
                    <a:pt x="35105" y="107"/>
                    <a:pt x="34997" y="0"/>
                    <a:pt x="3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8409243" y="842683"/>
              <a:ext cx="135414" cy="82322"/>
            </a:xfrm>
            <a:custGeom>
              <a:avLst/>
              <a:gdLst/>
              <a:ahLst/>
              <a:cxnLst/>
              <a:rect l="l" t="t" r="r" b="b"/>
              <a:pathLst>
                <a:path w="7797" h="4740" extrusionOk="0">
                  <a:moveTo>
                    <a:pt x="0" y="1"/>
                  </a:moveTo>
                  <a:lnTo>
                    <a:pt x="1537" y="4739"/>
                  </a:lnTo>
                  <a:lnTo>
                    <a:pt x="2972" y="4739"/>
                  </a:lnTo>
                  <a:lnTo>
                    <a:pt x="3919" y="1856"/>
                  </a:lnTo>
                  <a:lnTo>
                    <a:pt x="4825" y="4739"/>
                  </a:lnTo>
                  <a:lnTo>
                    <a:pt x="6260" y="4739"/>
                  </a:lnTo>
                  <a:lnTo>
                    <a:pt x="7797" y="1"/>
                  </a:lnTo>
                  <a:lnTo>
                    <a:pt x="6518" y="1"/>
                  </a:lnTo>
                  <a:lnTo>
                    <a:pt x="5523" y="3053"/>
                  </a:lnTo>
                  <a:lnTo>
                    <a:pt x="4569" y="1"/>
                  </a:lnTo>
                  <a:lnTo>
                    <a:pt x="3337" y="1"/>
                  </a:lnTo>
                  <a:lnTo>
                    <a:pt x="2336" y="302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8551359" y="842683"/>
              <a:ext cx="135432" cy="82322"/>
            </a:xfrm>
            <a:custGeom>
              <a:avLst/>
              <a:gdLst/>
              <a:ahLst/>
              <a:cxnLst/>
              <a:rect l="l" t="t" r="r" b="b"/>
              <a:pathLst>
                <a:path w="7798" h="4740" extrusionOk="0">
                  <a:moveTo>
                    <a:pt x="1" y="1"/>
                  </a:moveTo>
                  <a:lnTo>
                    <a:pt x="1537" y="4739"/>
                  </a:lnTo>
                  <a:lnTo>
                    <a:pt x="2972" y="4739"/>
                  </a:lnTo>
                  <a:lnTo>
                    <a:pt x="3919" y="1856"/>
                  </a:lnTo>
                  <a:lnTo>
                    <a:pt x="4826" y="4739"/>
                  </a:lnTo>
                  <a:lnTo>
                    <a:pt x="6261" y="4739"/>
                  </a:lnTo>
                  <a:lnTo>
                    <a:pt x="7797" y="1"/>
                  </a:lnTo>
                  <a:lnTo>
                    <a:pt x="6519" y="1"/>
                  </a:lnTo>
                  <a:lnTo>
                    <a:pt x="5524" y="3053"/>
                  </a:lnTo>
                  <a:lnTo>
                    <a:pt x="4569" y="1"/>
                  </a:lnTo>
                  <a:lnTo>
                    <a:pt x="3337" y="1"/>
                  </a:lnTo>
                  <a:lnTo>
                    <a:pt x="2337" y="302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8693492" y="842683"/>
              <a:ext cx="135414" cy="82322"/>
            </a:xfrm>
            <a:custGeom>
              <a:avLst/>
              <a:gdLst/>
              <a:ahLst/>
              <a:cxnLst/>
              <a:rect l="l" t="t" r="r" b="b"/>
              <a:pathLst>
                <a:path w="7797" h="4740" extrusionOk="0">
                  <a:moveTo>
                    <a:pt x="0" y="1"/>
                  </a:moveTo>
                  <a:lnTo>
                    <a:pt x="1537" y="4739"/>
                  </a:lnTo>
                  <a:lnTo>
                    <a:pt x="2972" y="4739"/>
                  </a:lnTo>
                  <a:lnTo>
                    <a:pt x="3919" y="1856"/>
                  </a:lnTo>
                  <a:lnTo>
                    <a:pt x="4827" y="4739"/>
                  </a:lnTo>
                  <a:lnTo>
                    <a:pt x="6260" y="4739"/>
                  </a:lnTo>
                  <a:lnTo>
                    <a:pt x="7797" y="1"/>
                  </a:lnTo>
                  <a:lnTo>
                    <a:pt x="6518" y="1"/>
                  </a:lnTo>
                  <a:lnTo>
                    <a:pt x="5523" y="3053"/>
                  </a:lnTo>
                  <a:lnTo>
                    <a:pt x="4569" y="1"/>
                  </a:lnTo>
                  <a:lnTo>
                    <a:pt x="3338" y="1"/>
                  </a:lnTo>
                  <a:lnTo>
                    <a:pt x="2336" y="302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42"/>
          <p:cNvGrpSpPr/>
          <p:nvPr/>
        </p:nvGrpSpPr>
        <p:grpSpPr>
          <a:xfrm>
            <a:off x="7396910" y="3960300"/>
            <a:ext cx="488979" cy="71149"/>
            <a:chOff x="6017475" y="1127825"/>
            <a:chExt cx="290075" cy="42200"/>
          </a:xfrm>
        </p:grpSpPr>
        <p:sp>
          <p:nvSpPr>
            <p:cNvPr id="657" name="Google Shape;657;p42"/>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42"/>
          <p:cNvGrpSpPr/>
          <p:nvPr/>
        </p:nvGrpSpPr>
        <p:grpSpPr>
          <a:xfrm>
            <a:off x="1258110" y="1112050"/>
            <a:ext cx="488979" cy="71149"/>
            <a:chOff x="6017475" y="1127825"/>
            <a:chExt cx="290075" cy="42200"/>
          </a:xfrm>
        </p:grpSpPr>
        <p:sp>
          <p:nvSpPr>
            <p:cNvPr id="661" name="Google Shape;661;p42"/>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p:cNvSpPr txBox="1"/>
          <p:nvPr userDrawn="1"/>
        </p:nvSpPr>
        <p:spPr>
          <a:xfrm>
            <a:off x="1538168" y="4029670"/>
            <a:ext cx="3027601" cy="246817"/>
          </a:xfrm>
          <a:prstGeom prst="rect">
            <a:avLst/>
          </a:prstGeom>
        </p:spPr>
        <p:txBody>
          <a:bodyPr wrap="square" rtlCol="0">
            <a:noAutofit/>
          </a:bodyPr>
          <a:lstStyle/>
          <a:p>
            <a:r>
              <a:rPr lang="en-US" altLang="zh-CN" sz="1000">
                <a:hlinkClick r:id="rId3"/>
              </a:rPr>
              <a:t>GPS</a:t>
            </a:r>
            <a:endParaRPr lang="zh-CN" altLang="en-US" sz="1000"/>
          </a:p>
        </p:txBody>
      </p:sp>
      <p:grpSp>
        <p:nvGrpSpPr>
          <p:cNvPr id="4981" name="Google Shape;4981;p56"/>
          <p:cNvGrpSpPr/>
          <p:nvPr/>
        </p:nvGrpSpPr>
        <p:grpSpPr>
          <a:xfrm>
            <a:off x="6698660" y="2947247"/>
            <a:ext cx="339253" cy="318042"/>
            <a:chOff x="4456875" y="2635825"/>
            <a:chExt cx="481825" cy="451700"/>
          </a:xfrm>
        </p:grpSpPr>
        <p:sp>
          <p:nvSpPr>
            <p:cNvPr id="4982" name="Google Shape;4982;p5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5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5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5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5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5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8" name="Google Shape;4988;p56"/>
          <p:cNvGrpSpPr/>
          <p:nvPr/>
        </p:nvGrpSpPr>
        <p:grpSpPr>
          <a:xfrm>
            <a:off x="7123584" y="2947247"/>
            <a:ext cx="339253" cy="318042"/>
            <a:chOff x="5049725" y="2635825"/>
            <a:chExt cx="481825" cy="451700"/>
          </a:xfrm>
        </p:grpSpPr>
        <p:sp>
          <p:nvSpPr>
            <p:cNvPr id="4989" name="Google Shape;4989;p5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5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5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dirty="0">
                  <a:solidFill>
                    <a:srgbClr val="435D74"/>
                  </a:solidFill>
                  <a:hlinkClick r:id="rId3"/>
                </a:rPr>
                <a:t>。。。</a:t>
              </a:r>
              <a:endParaRPr sz="800" dirty="0">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2" name="Google Shape;672;p43"/>
          <p:cNvSpPr/>
          <p:nvPr/>
        </p:nvSpPr>
        <p:spPr>
          <a:xfrm>
            <a:off x="7324142" y="3537955"/>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3"/>
          <p:cNvGrpSpPr/>
          <p:nvPr/>
        </p:nvGrpSpPr>
        <p:grpSpPr>
          <a:xfrm>
            <a:off x="7166805" y="4035382"/>
            <a:ext cx="390975" cy="390950"/>
            <a:chOff x="2554825" y="973850"/>
            <a:chExt cx="390975" cy="390950"/>
          </a:xfrm>
        </p:grpSpPr>
        <p:sp>
          <p:nvSpPr>
            <p:cNvPr id="674" name="Google Shape;674;p43"/>
            <p:cNvSpPr/>
            <p:nvPr/>
          </p:nvSpPr>
          <p:spPr>
            <a:xfrm>
              <a:off x="2554825" y="973850"/>
              <a:ext cx="390975" cy="390950"/>
            </a:xfrm>
            <a:custGeom>
              <a:avLst/>
              <a:gdLst/>
              <a:ahLst/>
              <a:cxnLst/>
              <a:rect l="l" t="t" r="r" b="b"/>
              <a:pathLst>
                <a:path w="15639" h="15638" extrusionOk="0">
                  <a:moveTo>
                    <a:pt x="1" y="0"/>
                  </a:moveTo>
                  <a:lnTo>
                    <a:pt x="1" y="15638"/>
                  </a:lnTo>
                  <a:lnTo>
                    <a:pt x="15638" y="15638"/>
                  </a:lnTo>
                  <a:lnTo>
                    <a:pt x="15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2590575" y="1054525"/>
              <a:ext cx="319425" cy="229550"/>
            </a:xfrm>
            <a:custGeom>
              <a:avLst/>
              <a:gdLst/>
              <a:ahLst/>
              <a:cxnLst/>
              <a:rect l="l" t="t" r="r" b="b"/>
              <a:pathLst>
                <a:path w="12777" h="9182" extrusionOk="0">
                  <a:moveTo>
                    <a:pt x="6110" y="1"/>
                  </a:moveTo>
                  <a:cubicBezTo>
                    <a:pt x="6012" y="10"/>
                    <a:pt x="5912" y="19"/>
                    <a:pt x="5813" y="25"/>
                  </a:cubicBezTo>
                  <a:cubicBezTo>
                    <a:pt x="4741" y="93"/>
                    <a:pt x="3716" y="355"/>
                    <a:pt x="2740" y="802"/>
                  </a:cubicBezTo>
                  <a:cubicBezTo>
                    <a:pt x="1791" y="1237"/>
                    <a:pt x="951" y="1827"/>
                    <a:pt x="212" y="2564"/>
                  </a:cubicBezTo>
                  <a:cubicBezTo>
                    <a:pt x="107" y="2669"/>
                    <a:pt x="43" y="2796"/>
                    <a:pt x="15" y="2941"/>
                  </a:cubicBezTo>
                  <a:cubicBezTo>
                    <a:pt x="13" y="2954"/>
                    <a:pt x="6" y="2969"/>
                    <a:pt x="1" y="2984"/>
                  </a:cubicBezTo>
                  <a:lnTo>
                    <a:pt x="1" y="3142"/>
                  </a:lnTo>
                  <a:cubicBezTo>
                    <a:pt x="21" y="3210"/>
                    <a:pt x="36" y="3280"/>
                    <a:pt x="63" y="3345"/>
                  </a:cubicBezTo>
                  <a:cubicBezTo>
                    <a:pt x="180" y="3621"/>
                    <a:pt x="445" y="3775"/>
                    <a:pt x="716" y="3775"/>
                  </a:cubicBezTo>
                  <a:cubicBezTo>
                    <a:pt x="881" y="3775"/>
                    <a:pt x="1048" y="3718"/>
                    <a:pt x="1185" y="3597"/>
                  </a:cubicBezTo>
                  <a:cubicBezTo>
                    <a:pt x="1358" y="3444"/>
                    <a:pt x="1520" y="3280"/>
                    <a:pt x="1697" y="3133"/>
                  </a:cubicBezTo>
                  <a:cubicBezTo>
                    <a:pt x="2954" y="2090"/>
                    <a:pt x="4400" y="1530"/>
                    <a:pt x="6027" y="1442"/>
                  </a:cubicBezTo>
                  <a:cubicBezTo>
                    <a:pt x="6156" y="1434"/>
                    <a:pt x="6285" y="1431"/>
                    <a:pt x="6414" y="1431"/>
                  </a:cubicBezTo>
                  <a:cubicBezTo>
                    <a:pt x="6904" y="1431"/>
                    <a:pt x="7390" y="1483"/>
                    <a:pt x="7871" y="1583"/>
                  </a:cubicBezTo>
                  <a:cubicBezTo>
                    <a:pt x="8980" y="1814"/>
                    <a:pt x="9984" y="2269"/>
                    <a:pt x="10874" y="2967"/>
                  </a:cubicBezTo>
                  <a:cubicBezTo>
                    <a:pt x="11122" y="3162"/>
                    <a:pt x="11351" y="3383"/>
                    <a:pt x="11589" y="3593"/>
                  </a:cubicBezTo>
                  <a:cubicBezTo>
                    <a:pt x="11728" y="3717"/>
                    <a:pt x="11897" y="3775"/>
                    <a:pt x="12063" y="3775"/>
                  </a:cubicBezTo>
                  <a:cubicBezTo>
                    <a:pt x="12357" y="3775"/>
                    <a:pt x="12643" y="3593"/>
                    <a:pt x="12742" y="3277"/>
                  </a:cubicBezTo>
                  <a:cubicBezTo>
                    <a:pt x="12755" y="3232"/>
                    <a:pt x="12766" y="3188"/>
                    <a:pt x="12777" y="3142"/>
                  </a:cubicBezTo>
                  <a:lnTo>
                    <a:pt x="12777" y="2984"/>
                  </a:lnTo>
                  <a:cubicBezTo>
                    <a:pt x="12773" y="2973"/>
                    <a:pt x="12766" y="2963"/>
                    <a:pt x="12766" y="2954"/>
                  </a:cubicBezTo>
                  <a:cubicBezTo>
                    <a:pt x="12738" y="2790"/>
                    <a:pt x="12661" y="2656"/>
                    <a:pt x="12543" y="2540"/>
                  </a:cubicBezTo>
                  <a:cubicBezTo>
                    <a:pt x="11351" y="1364"/>
                    <a:pt x="9938" y="590"/>
                    <a:pt x="8306" y="216"/>
                  </a:cubicBezTo>
                  <a:cubicBezTo>
                    <a:pt x="7793" y="99"/>
                    <a:pt x="7272" y="34"/>
                    <a:pt x="6747" y="14"/>
                  </a:cubicBezTo>
                  <a:cubicBezTo>
                    <a:pt x="6721" y="12"/>
                    <a:pt x="6695" y="6"/>
                    <a:pt x="6670" y="1"/>
                  </a:cubicBezTo>
                  <a:close/>
                  <a:moveTo>
                    <a:pt x="6274" y="2527"/>
                  </a:moveTo>
                  <a:cubicBezTo>
                    <a:pt x="6073" y="2545"/>
                    <a:pt x="5754" y="2560"/>
                    <a:pt x="5437" y="2604"/>
                  </a:cubicBezTo>
                  <a:cubicBezTo>
                    <a:pt x="4545" y="2729"/>
                    <a:pt x="3716" y="3031"/>
                    <a:pt x="2950" y="3507"/>
                  </a:cubicBezTo>
                  <a:cubicBezTo>
                    <a:pt x="2508" y="3781"/>
                    <a:pt x="2099" y="4100"/>
                    <a:pt x="1738" y="4474"/>
                  </a:cubicBezTo>
                  <a:cubicBezTo>
                    <a:pt x="1520" y="4699"/>
                    <a:pt x="1487" y="5043"/>
                    <a:pt x="1644" y="5312"/>
                  </a:cubicBezTo>
                  <a:cubicBezTo>
                    <a:pt x="1774" y="5535"/>
                    <a:pt x="2012" y="5666"/>
                    <a:pt x="2260" y="5666"/>
                  </a:cubicBezTo>
                  <a:cubicBezTo>
                    <a:pt x="2313" y="5666"/>
                    <a:pt x="2367" y="5660"/>
                    <a:pt x="2419" y="5648"/>
                  </a:cubicBezTo>
                  <a:cubicBezTo>
                    <a:pt x="2587" y="5609"/>
                    <a:pt x="2711" y="5506"/>
                    <a:pt x="2832" y="5391"/>
                  </a:cubicBezTo>
                  <a:cubicBezTo>
                    <a:pt x="3694" y="4570"/>
                    <a:pt x="4721" y="4102"/>
                    <a:pt x="5903" y="3982"/>
                  </a:cubicBezTo>
                  <a:cubicBezTo>
                    <a:pt x="6063" y="3966"/>
                    <a:pt x="6223" y="3958"/>
                    <a:pt x="6383" y="3958"/>
                  </a:cubicBezTo>
                  <a:cubicBezTo>
                    <a:pt x="6670" y="3958"/>
                    <a:pt x="6956" y="3983"/>
                    <a:pt x="7241" y="4032"/>
                  </a:cubicBezTo>
                  <a:cubicBezTo>
                    <a:pt x="7976" y="4155"/>
                    <a:pt x="8650" y="4424"/>
                    <a:pt x="9267" y="4841"/>
                  </a:cubicBezTo>
                  <a:cubicBezTo>
                    <a:pt x="9533" y="5019"/>
                    <a:pt x="9778" y="5224"/>
                    <a:pt x="10006" y="5449"/>
                  </a:cubicBezTo>
                  <a:cubicBezTo>
                    <a:pt x="10151" y="5589"/>
                    <a:pt x="10319" y="5666"/>
                    <a:pt x="10507" y="5666"/>
                  </a:cubicBezTo>
                  <a:cubicBezTo>
                    <a:pt x="10560" y="5666"/>
                    <a:pt x="10615" y="5660"/>
                    <a:pt x="10671" y="5648"/>
                  </a:cubicBezTo>
                  <a:cubicBezTo>
                    <a:pt x="10942" y="5587"/>
                    <a:pt x="11124" y="5417"/>
                    <a:pt x="11202" y="5152"/>
                  </a:cubicBezTo>
                  <a:cubicBezTo>
                    <a:pt x="11281" y="4877"/>
                    <a:pt x="11209" y="4634"/>
                    <a:pt x="11005" y="4435"/>
                  </a:cubicBezTo>
                  <a:cubicBezTo>
                    <a:pt x="9722" y="3183"/>
                    <a:pt x="8180" y="2558"/>
                    <a:pt x="6274" y="2529"/>
                  </a:cubicBezTo>
                  <a:lnTo>
                    <a:pt x="6274" y="2527"/>
                  </a:lnTo>
                  <a:close/>
                  <a:moveTo>
                    <a:pt x="6482" y="5115"/>
                  </a:moveTo>
                  <a:cubicBezTo>
                    <a:pt x="5728" y="5121"/>
                    <a:pt x="5102" y="5270"/>
                    <a:pt x="4518" y="5579"/>
                  </a:cubicBezTo>
                  <a:cubicBezTo>
                    <a:pt x="4151" y="5773"/>
                    <a:pt x="3821" y="6014"/>
                    <a:pt x="3538" y="6314"/>
                  </a:cubicBezTo>
                  <a:cubicBezTo>
                    <a:pt x="3322" y="6541"/>
                    <a:pt x="3291" y="6886"/>
                    <a:pt x="3451" y="7153"/>
                  </a:cubicBezTo>
                  <a:cubicBezTo>
                    <a:pt x="3580" y="7373"/>
                    <a:pt x="3815" y="7500"/>
                    <a:pt x="4062" y="7500"/>
                  </a:cubicBezTo>
                  <a:cubicBezTo>
                    <a:pt x="4115" y="7500"/>
                    <a:pt x="4168" y="7494"/>
                    <a:pt x="4221" y="7482"/>
                  </a:cubicBezTo>
                  <a:cubicBezTo>
                    <a:pt x="4391" y="7446"/>
                    <a:pt x="4512" y="7341"/>
                    <a:pt x="4636" y="7230"/>
                  </a:cubicBezTo>
                  <a:cubicBezTo>
                    <a:pt x="5146" y="6770"/>
                    <a:pt x="5723" y="6541"/>
                    <a:pt x="6361" y="6541"/>
                  </a:cubicBezTo>
                  <a:cubicBezTo>
                    <a:pt x="6545" y="6541"/>
                    <a:pt x="6734" y="6560"/>
                    <a:pt x="6928" y="6598"/>
                  </a:cubicBezTo>
                  <a:cubicBezTo>
                    <a:pt x="7434" y="6698"/>
                    <a:pt x="7860" y="6948"/>
                    <a:pt x="8230" y="7306"/>
                  </a:cubicBezTo>
                  <a:cubicBezTo>
                    <a:pt x="8367" y="7437"/>
                    <a:pt x="8542" y="7502"/>
                    <a:pt x="8717" y="7502"/>
                  </a:cubicBezTo>
                  <a:cubicBezTo>
                    <a:pt x="8904" y="7502"/>
                    <a:pt x="9091" y="7428"/>
                    <a:pt x="9230" y="7283"/>
                  </a:cubicBezTo>
                  <a:cubicBezTo>
                    <a:pt x="9501" y="7002"/>
                    <a:pt x="9496" y="6558"/>
                    <a:pt x="9210" y="6279"/>
                  </a:cubicBezTo>
                  <a:cubicBezTo>
                    <a:pt x="8425" y="5513"/>
                    <a:pt x="7482" y="5132"/>
                    <a:pt x="6482" y="5115"/>
                  </a:cubicBezTo>
                  <a:close/>
                  <a:moveTo>
                    <a:pt x="6390" y="7503"/>
                  </a:moveTo>
                  <a:cubicBezTo>
                    <a:pt x="5925" y="7503"/>
                    <a:pt x="5551" y="7879"/>
                    <a:pt x="5551" y="8343"/>
                  </a:cubicBezTo>
                  <a:cubicBezTo>
                    <a:pt x="5551" y="8805"/>
                    <a:pt x="5927" y="9181"/>
                    <a:pt x="6390" y="9181"/>
                  </a:cubicBezTo>
                  <a:cubicBezTo>
                    <a:pt x="6854" y="9181"/>
                    <a:pt x="7230" y="8805"/>
                    <a:pt x="7230" y="8343"/>
                  </a:cubicBezTo>
                  <a:cubicBezTo>
                    <a:pt x="7230" y="7879"/>
                    <a:pt x="6854" y="7503"/>
                    <a:pt x="6390" y="75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43"/>
          <p:cNvGrpSpPr/>
          <p:nvPr/>
        </p:nvGrpSpPr>
        <p:grpSpPr>
          <a:xfrm>
            <a:off x="1298685" y="3234400"/>
            <a:ext cx="488979" cy="71149"/>
            <a:chOff x="6017475" y="1127825"/>
            <a:chExt cx="290075" cy="42200"/>
          </a:xfrm>
        </p:grpSpPr>
        <p:sp>
          <p:nvSpPr>
            <p:cNvPr id="677" name="Google Shape;677;p43"/>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3"/>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685;p44"/>
          <p:cNvSpPr txBox="1">
            <a:spLocks noGrp="1"/>
          </p:cNvSpPr>
          <p:nvPr>
            <p:ph type="ctrTitle"/>
          </p:nvPr>
        </p:nvSpPr>
        <p:spPr>
          <a:xfrm>
            <a:off x="2028771" y="1910882"/>
            <a:ext cx="4966695" cy="3072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8000">
                <a:solidFill>
                  <a:srgbClr val="1F4E79"/>
                </a:solidFill>
              </a:rPr>
              <a:t>THANKS!</a:t>
            </a:r>
          </a:p>
        </p:txBody>
      </p:sp>
      <p:grpSp>
        <p:nvGrpSpPr>
          <p:cNvPr id="698" name="Google Shape;698;p44"/>
          <p:cNvGrpSpPr/>
          <p:nvPr/>
        </p:nvGrpSpPr>
        <p:grpSpPr>
          <a:xfrm>
            <a:off x="1057411" y="877263"/>
            <a:ext cx="971324" cy="1033619"/>
            <a:chOff x="6292800" y="3740300"/>
            <a:chExt cx="1087100" cy="1156950"/>
          </a:xfrm>
        </p:grpSpPr>
        <p:sp>
          <p:nvSpPr>
            <p:cNvPr id="699" name="Google Shape;699;p44"/>
            <p:cNvSpPr/>
            <p:nvPr/>
          </p:nvSpPr>
          <p:spPr>
            <a:xfrm>
              <a:off x="6292800" y="3740300"/>
              <a:ext cx="1087100" cy="604200"/>
            </a:xfrm>
            <a:custGeom>
              <a:avLst/>
              <a:gdLst/>
              <a:ahLst/>
              <a:cxnLst/>
              <a:rect l="l" t="t" r="r" b="b"/>
              <a:pathLst>
                <a:path w="43484" h="24168" extrusionOk="0">
                  <a:moveTo>
                    <a:pt x="22292" y="1"/>
                  </a:moveTo>
                  <a:cubicBezTo>
                    <a:pt x="16739" y="1"/>
                    <a:pt x="12041" y="3682"/>
                    <a:pt x="10514" y="8739"/>
                  </a:cubicBezTo>
                  <a:cubicBezTo>
                    <a:pt x="10501" y="8737"/>
                    <a:pt x="10488" y="8737"/>
                    <a:pt x="10474" y="8735"/>
                  </a:cubicBezTo>
                  <a:cubicBezTo>
                    <a:pt x="10303" y="8725"/>
                    <a:pt x="10134" y="8720"/>
                    <a:pt x="9965" y="8720"/>
                  </a:cubicBezTo>
                  <a:cubicBezTo>
                    <a:pt x="5558" y="8720"/>
                    <a:pt x="1722" y="12081"/>
                    <a:pt x="1211" y="16506"/>
                  </a:cubicBezTo>
                  <a:cubicBezTo>
                    <a:pt x="1002" y="18319"/>
                    <a:pt x="1340" y="20043"/>
                    <a:pt x="2089" y="21524"/>
                  </a:cubicBezTo>
                  <a:lnTo>
                    <a:pt x="1314" y="21528"/>
                  </a:lnTo>
                  <a:cubicBezTo>
                    <a:pt x="588" y="21534"/>
                    <a:pt x="0" y="22123"/>
                    <a:pt x="0" y="22849"/>
                  </a:cubicBezTo>
                  <a:cubicBezTo>
                    <a:pt x="0" y="23578"/>
                    <a:pt x="592" y="24168"/>
                    <a:pt x="1321" y="24168"/>
                  </a:cubicBezTo>
                  <a:lnTo>
                    <a:pt x="42163" y="24168"/>
                  </a:lnTo>
                  <a:cubicBezTo>
                    <a:pt x="42892" y="24168"/>
                    <a:pt x="43484" y="23578"/>
                    <a:pt x="43484" y="22849"/>
                  </a:cubicBezTo>
                  <a:lnTo>
                    <a:pt x="43484" y="22847"/>
                  </a:lnTo>
                  <a:cubicBezTo>
                    <a:pt x="43484" y="22121"/>
                    <a:pt x="42898" y="21532"/>
                    <a:pt x="42172" y="21528"/>
                  </a:cubicBezTo>
                  <a:lnTo>
                    <a:pt x="41601" y="21524"/>
                  </a:lnTo>
                  <a:cubicBezTo>
                    <a:pt x="42071" y="20598"/>
                    <a:pt x="42334" y="19551"/>
                    <a:pt x="42334" y="18439"/>
                  </a:cubicBezTo>
                  <a:cubicBezTo>
                    <a:pt x="42334" y="14651"/>
                    <a:pt x="39259" y="11576"/>
                    <a:pt x="35472" y="11576"/>
                  </a:cubicBezTo>
                  <a:cubicBezTo>
                    <a:pt x="35170" y="11576"/>
                    <a:pt x="34869" y="11596"/>
                    <a:pt x="34578" y="11637"/>
                  </a:cubicBezTo>
                  <a:cubicBezTo>
                    <a:pt x="34230" y="5148"/>
                    <a:pt x="28862" y="1"/>
                    <a:pt x="22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4"/>
            <p:cNvSpPr/>
            <p:nvPr/>
          </p:nvSpPr>
          <p:spPr>
            <a:xfrm>
              <a:off x="6573750" y="4110600"/>
              <a:ext cx="525200" cy="332200"/>
            </a:xfrm>
            <a:custGeom>
              <a:avLst/>
              <a:gdLst/>
              <a:ahLst/>
              <a:cxnLst/>
              <a:rect l="l" t="t" r="r" b="b"/>
              <a:pathLst>
                <a:path w="21008" h="13288" extrusionOk="0">
                  <a:moveTo>
                    <a:pt x="0" y="1"/>
                  </a:moveTo>
                  <a:lnTo>
                    <a:pt x="0" y="13287"/>
                  </a:lnTo>
                  <a:lnTo>
                    <a:pt x="21008" y="13287"/>
                  </a:lnTo>
                  <a:lnTo>
                    <a:pt x="210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a:off x="6612625" y="4167225"/>
              <a:ext cx="162825" cy="31150"/>
            </a:xfrm>
            <a:custGeom>
              <a:avLst/>
              <a:gdLst/>
              <a:ahLst/>
              <a:cxnLst/>
              <a:rect l="l" t="t" r="r" b="b"/>
              <a:pathLst>
                <a:path w="6513" h="1246" extrusionOk="0">
                  <a:moveTo>
                    <a:pt x="0" y="0"/>
                  </a:moveTo>
                  <a:lnTo>
                    <a:pt x="0" y="1245"/>
                  </a:lnTo>
                  <a:lnTo>
                    <a:pt x="6513" y="1245"/>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4"/>
            <p:cNvSpPr/>
            <p:nvPr/>
          </p:nvSpPr>
          <p:spPr>
            <a:xfrm>
              <a:off x="6780175" y="4299400"/>
              <a:ext cx="162825" cy="31200"/>
            </a:xfrm>
            <a:custGeom>
              <a:avLst/>
              <a:gdLst/>
              <a:ahLst/>
              <a:cxnLst/>
              <a:rect l="l" t="t" r="r" b="b"/>
              <a:pathLst>
                <a:path w="6513" h="1248" extrusionOk="0">
                  <a:moveTo>
                    <a:pt x="0" y="0"/>
                  </a:moveTo>
                  <a:lnTo>
                    <a:pt x="0" y="1248"/>
                  </a:lnTo>
                  <a:lnTo>
                    <a:pt x="6513" y="1248"/>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4"/>
            <p:cNvSpPr/>
            <p:nvPr/>
          </p:nvSpPr>
          <p:spPr>
            <a:xfrm>
              <a:off x="6811125" y="4167225"/>
              <a:ext cx="85600" cy="31150"/>
            </a:xfrm>
            <a:custGeom>
              <a:avLst/>
              <a:gdLst/>
              <a:ahLst/>
              <a:cxnLst/>
              <a:rect l="l" t="t" r="r" b="b"/>
              <a:pathLst>
                <a:path w="3424" h="1246" extrusionOk="0">
                  <a:moveTo>
                    <a:pt x="0" y="0"/>
                  </a:moveTo>
                  <a:lnTo>
                    <a:pt x="0" y="1245"/>
                  </a:lnTo>
                  <a:lnTo>
                    <a:pt x="3423" y="1245"/>
                  </a:lnTo>
                  <a:lnTo>
                    <a:pt x="34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4"/>
            <p:cNvSpPr/>
            <p:nvPr/>
          </p:nvSpPr>
          <p:spPr>
            <a:xfrm>
              <a:off x="6975225" y="4299400"/>
              <a:ext cx="85600" cy="31200"/>
            </a:xfrm>
            <a:custGeom>
              <a:avLst/>
              <a:gdLst/>
              <a:ahLst/>
              <a:cxnLst/>
              <a:rect l="l" t="t" r="r" b="b"/>
              <a:pathLst>
                <a:path w="3424" h="1248" extrusionOk="0">
                  <a:moveTo>
                    <a:pt x="0" y="0"/>
                  </a:moveTo>
                  <a:lnTo>
                    <a:pt x="0" y="1248"/>
                  </a:lnTo>
                  <a:lnTo>
                    <a:pt x="3423" y="1248"/>
                  </a:lnTo>
                  <a:lnTo>
                    <a:pt x="34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4"/>
            <p:cNvSpPr/>
            <p:nvPr/>
          </p:nvSpPr>
          <p:spPr>
            <a:xfrm>
              <a:off x="6640975" y="4296500"/>
              <a:ext cx="85600" cy="31150"/>
            </a:xfrm>
            <a:custGeom>
              <a:avLst/>
              <a:gdLst/>
              <a:ahLst/>
              <a:cxnLst/>
              <a:rect l="l" t="t" r="r" b="b"/>
              <a:pathLst>
                <a:path w="3424" h="1246" extrusionOk="0">
                  <a:moveTo>
                    <a:pt x="1" y="0"/>
                  </a:moveTo>
                  <a:lnTo>
                    <a:pt x="1" y="1246"/>
                  </a:lnTo>
                  <a:lnTo>
                    <a:pt x="3424" y="1246"/>
                  </a:lnTo>
                  <a:lnTo>
                    <a:pt x="34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4"/>
            <p:cNvSpPr/>
            <p:nvPr/>
          </p:nvSpPr>
          <p:spPr>
            <a:xfrm>
              <a:off x="6889650" y="4231825"/>
              <a:ext cx="85600" cy="31200"/>
            </a:xfrm>
            <a:custGeom>
              <a:avLst/>
              <a:gdLst/>
              <a:ahLst/>
              <a:cxnLst/>
              <a:rect l="l" t="t" r="r" b="b"/>
              <a:pathLst>
                <a:path w="3424" h="1248" extrusionOk="0">
                  <a:moveTo>
                    <a:pt x="0" y="1"/>
                  </a:moveTo>
                  <a:lnTo>
                    <a:pt x="0" y="1248"/>
                  </a:lnTo>
                  <a:lnTo>
                    <a:pt x="3423" y="1248"/>
                  </a:lnTo>
                  <a:lnTo>
                    <a:pt x="34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4"/>
            <p:cNvSpPr/>
            <p:nvPr/>
          </p:nvSpPr>
          <p:spPr>
            <a:xfrm>
              <a:off x="6928750" y="4167225"/>
              <a:ext cx="126075" cy="31150"/>
            </a:xfrm>
            <a:custGeom>
              <a:avLst/>
              <a:gdLst/>
              <a:ahLst/>
              <a:cxnLst/>
              <a:rect l="l" t="t" r="r" b="b"/>
              <a:pathLst>
                <a:path w="5043" h="1246" extrusionOk="0">
                  <a:moveTo>
                    <a:pt x="1" y="0"/>
                  </a:moveTo>
                  <a:lnTo>
                    <a:pt x="1" y="1245"/>
                  </a:lnTo>
                  <a:lnTo>
                    <a:pt x="5043" y="1245"/>
                  </a:lnTo>
                  <a:lnTo>
                    <a:pt x="5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6678700" y="4231825"/>
              <a:ext cx="162850" cy="31200"/>
            </a:xfrm>
            <a:custGeom>
              <a:avLst/>
              <a:gdLst/>
              <a:ahLst/>
              <a:cxnLst/>
              <a:rect l="l" t="t" r="r" b="b"/>
              <a:pathLst>
                <a:path w="6514" h="1248" extrusionOk="0">
                  <a:moveTo>
                    <a:pt x="1" y="1"/>
                  </a:moveTo>
                  <a:lnTo>
                    <a:pt x="1" y="1248"/>
                  </a:lnTo>
                  <a:lnTo>
                    <a:pt x="6513" y="1248"/>
                  </a:lnTo>
                  <a:lnTo>
                    <a:pt x="6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6573750" y="4081125"/>
              <a:ext cx="525200" cy="29500"/>
            </a:xfrm>
            <a:custGeom>
              <a:avLst/>
              <a:gdLst/>
              <a:ahLst/>
              <a:cxnLst/>
              <a:rect l="l" t="t" r="r" b="b"/>
              <a:pathLst>
                <a:path w="21008" h="1180" extrusionOk="0">
                  <a:moveTo>
                    <a:pt x="0" y="1"/>
                  </a:moveTo>
                  <a:lnTo>
                    <a:pt x="0" y="1180"/>
                  </a:lnTo>
                  <a:lnTo>
                    <a:pt x="21008" y="1180"/>
                  </a:lnTo>
                  <a:lnTo>
                    <a:pt x="210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6620725" y="4090800"/>
              <a:ext cx="10150" cy="10150"/>
            </a:xfrm>
            <a:custGeom>
              <a:avLst/>
              <a:gdLst/>
              <a:ahLst/>
              <a:cxnLst/>
              <a:rect l="l" t="t" r="r" b="b"/>
              <a:pathLst>
                <a:path w="406" h="406" extrusionOk="0">
                  <a:moveTo>
                    <a:pt x="203" y="1"/>
                  </a:moveTo>
                  <a:cubicBezTo>
                    <a:pt x="92" y="1"/>
                    <a:pt x="0" y="91"/>
                    <a:pt x="0" y="203"/>
                  </a:cubicBezTo>
                  <a:cubicBezTo>
                    <a:pt x="0" y="316"/>
                    <a:pt x="91" y="406"/>
                    <a:pt x="203" y="406"/>
                  </a:cubicBezTo>
                  <a:cubicBezTo>
                    <a:pt x="315" y="406"/>
                    <a:pt x="406" y="316"/>
                    <a:pt x="406" y="203"/>
                  </a:cubicBezTo>
                  <a:cubicBezTo>
                    <a:pt x="406"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4"/>
            <p:cNvSpPr/>
            <p:nvPr/>
          </p:nvSpPr>
          <p:spPr>
            <a:xfrm>
              <a:off x="6647150" y="4090800"/>
              <a:ext cx="10200" cy="10150"/>
            </a:xfrm>
            <a:custGeom>
              <a:avLst/>
              <a:gdLst/>
              <a:ahLst/>
              <a:cxnLst/>
              <a:rect l="l" t="t" r="r" b="b"/>
              <a:pathLst>
                <a:path w="408" h="406" extrusionOk="0">
                  <a:moveTo>
                    <a:pt x="203" y="1"/>
                  </a:moveTo>
                  <a:cubicBezTo>
                    <a:pt x="93" y="1"/>
                    <a:pt x="1" y="91"/>
                    <a:pt x="1" y="203"/>
                  </a:cubicBezTo>
                  <a:cubicBezTo>
                    <a:pt x="1" y="316"/>
                    <a:pt x="93" y="406"/>
                    <a:pt x="203" y="406"/>
                  </a:cubicBezTo>
                  <a:cubicBezTo>
                    <a:pt x="316" y="406"/>
                    <a:pt x="408" y="316"/>
                    <a:pt x="408" y="203"/>
                  </a:cubicBezTo>
                  <a:cubicBezTo>
                    <a:pt x="408" y="91"/>
                    <a:pt x="316"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4"/>
            <p:cNvSpPr/>
            <p:nvPr/>
          </p:nvSpPr>
          <p:spPr>
            <a:xfrm>
              <a:off x="6673650" y="4090800"/>
              <a:ext cx="10150" cy="10150"/>
            </a:xfrm>
            <a:custGeom>
              <a:avLst/>
              <a:gdLst/>
              <a:ahLst/>
              <a:cxnLst/>
              <a:rect l="l" t="t" r="r" b="b"/>
              <a:pathLst>
                <a:path w="406" h="406" extrusionOk="0">
                  <a:moveTo>
                    <a:pt x="203" y="1"/>
                  </a:moveTo>
                  <a:cubicBezTo>
                    <a:pt x="90" y="1"/>
                    <a:pt x="0" y="91"/>
                    <a:pt x="0" y="203"/>
                  </a:cubicBezTo>
                  <a:cubicBezTo>
                    <a:pt x="0" y="316"/>
                    <a:pt x="90" y="406"/>
                    <a:pt x="203" y="406"/>
                  </a:cubicBezTo>
                  <a:cubicBezTo>
                    <a:pt x="315" y="406"/>
                    <a:pt x="405" y="316"/>
                    <a:pt x="405" y="203"/>
                  </a:cubicBezTo>
                  <a:cubicBezTo>
                    <a:pt x="405"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6521050" y="4554700"/>
              <a:ext cx="554375" cy="342550"/>
            </a:xfrm>
            <a:custGeom>
              <a:avLst/>
              <a:gdLst/>
              <a:ahLst/>
              <a:cxnLst/>
              <a:rect l="l" t="t" r="r" b="b"/>
              <a:pathLst>
                <a:path w="22175" h="13702" extrusionOk="0">
                  <a:moveTo>
                    <a:pt x="1913" y="0"/>
                  </a:moveTo>
                  <a:cubicBezTo>
                    <a:pt x="857" y="0"/>
                    <a:pt x="1" y="855"/>
                    <a:pt x="2" y="1912"/>
                  </a:cubicBezTo>
                  <a:lnTo>
                    <a:pt x="2" y="13701"/>
                  </a:lnTo>
                  <a:lnTo>
                    <a:pt x="22174" y="13701"/>
                  </a:lnTo>
                  <a:lnTo>
                    <a:pt x="22174" y="1912"/>
                  </a:lnTo>
                  <a:lnTo>
                    <a:pt x="11143" y="1912"/>
                  </a:lnTo>
                  <a:cubicBezTo>
                    <a:pt x="11143" y="855"/>
                    <a:pt x="10286" y="0"/>
                    <a:pt x="9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a:off x="6521100" y="4602500"/>
              <a:ext cx="630550" cy="294750"/>
            </a:xfrm>
            <a:custGeom>
              <a:avLst/>
              <a:gdLst/>
              <a:ahLst/>
              <a:cxnLst/>
              <a:rect l="l" t="t" r="r" b="b"/>
              <a:pathLst>
                <a:path w="25222" h="11790" extrusionOk="0">
                  <a:moveTo>
                    <a:pt x="5467" y="0"/>
                  </a:moveTo>
                  <a:cubicBezTo>
                    <a:pt x="4776" y="0"/>
                    <a:pt x="4157" y="432"/>
                    <a:pt x="3919" y="1082"/>
                  </a:cubicBezTo>
                  <a:lnTo>
                    <a:pt x="0" y="11789"/>
                  </a:lnTo>
                  <a:lnTo>
                    <a:pt x="22172" y="11789"/>
                  </a:lnTo>
                  <a:lnTo>
                    <a:pt x="25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6935300" y="4416900"/>
              <a:ext cx="22025" cy="197925"/>
            </a:xfrm>
            <a:custGeom>
              <a:avLst/>
              <a:gdLst/>
              <a:ahLst/>
              <a:cxnLst/>
              <a:rect l="l" t="t" r="r" b="b"/>
              <a:pathLst>
                <a:path w="881" h="7917" extrusionOk="0">
                  <a:moveTo>
                    <a:pt x="440" y="0"/>
                  </a:moveTo>
                  <a:cubicBezTo>
                    <a:pt x="199" y="0"/>
                    <a:pt x="0" y="197"/>
                    <a:pt x="0" y="439"/>
                  </a:cubicBezTo>
                  <a:cubicBezTo>
                    <a:pt x="0" y="685"/>
                    <a:pt x="199" y="879"/>
                    <a:pt x="440" y="879"/>
                  </a:cubicBezTo>
                  <a:cubicBezTo>
                    <a:pt x="682" y="879"/>
                    <a:pt x="881" y="685"/>
                    <a:pt x="881" y="439"/>
                  </a:cubicBezTo>
                  <a:cubicBezTo>
                    <a:pt x="881" y="197"/>
                    <a:pt x="682" y="0"/>
                    <a:pt x="440" y="0"/>
                  </a:cubicBezTo>
                  <a:close/>
                  <a:moveTo>
                    <a:pt x="440" y="1759"/>
                  </a:moveTo>
                  <a:cubicBezTo>
                    <a:pt x="199" y="1759"/>
                    <a:pt x="0" y="1957"/>
                    <a:pt x="0" y="2198"/>
                  </a:cubicBezTo>
                  <a:cubicBezTo>
                    <a:pt x="0" y="2445"/>
                    <a:pt x="199" y="2638"/>
                    <a:pt x="440" y="2638"/>
                  </a:cubicBezTo>
                  <a:cubicBezTo>
                    <a:pt x="682" y="2638"/>
                    <a:pt x="881" y="2445"/>
                    <a:pt x="881" y="2198"/>
                  </a:cubicBezTo>
                  <a:cubicBezTo>
                    <a:pt x="881" y="1957"/>
                    <a:pt x="682" y="1759"/>
                    <a:pt x="440" y="1759"/>
                  </a:cubicBezTo>
                  <a:close/>
                  <a:moveTo>
                    <a:pt x="440" y="3519"/>
                  </a:moveTo>
                  <a:cubicBezTo>
                    <a:pt x="199" y="3519"/>
                    <a:pt x="0" y="3716"/>
                    <a:pt x="0" y="3957"/>
                  </a:cubicBezTo>
                  <a:cubicBezTo>
                    <a:pt x="0" y="4204"/>
                    <a:pt x="199" y="4398"/>
                    <a:pt x="440" y="4398"/>
                  </a:cubicBezTo>
                  <a:cubicBezTo>
                    <a:pt x="682" y="4398"/>
                    <a:pt x="881" y="4204"/>
                    <a:pt x="881" y="3957"/>
                  </a:cubicBezTo>
                  <a:cubicBezTo>
                    <a:pt x="881" y="3716"/>
                    <a:pt x="682" y="3519"/>
                    <a:pt x="440" y="3519"/>
                  </a:cubicBezTo>
                  <a:close/>
                  <a:moveTo>
                    <a:pt x="440" y="5278"/>
                  </a:moveTo>
                  <a:cubicBezTo>
                    <a:pt x="199" y="5278"/>
                    <a:pt x="0" y="5475"/>
                    <a:pt x="0" y="5717"/>
                  </a:cubicBezTo>
                  <a:cubicBezTo>
                    <a:pt x="0" y="5964"/>
                    <a:pt x="199" y="6157"/>
                    <a:pt x="440" y="6157"/>
                  </a:cubicBezTo>
                  <a:cubicBezTo>
                    <a:pt x="682" y="6157"/>
                    <a:pt x="881" y="5964"/>
                    <a:pt x="881" y="5717"/>
                  </a:cubicBezTo>
                  <a:cubicBezTo>
                    <a:pt x="881" y="5475"/>
                    <a:pt x="682" y="5278"/>
                    <a:pt x="440" y="5278"/>
                  </a:cubicBezTo>
                  <a:close/>
                  <a:moveTo>
                    <a:pt x="440" y="7038"/>
                  </a:moveTo>
                  <a:cubicBezTo>
                    <a:pt x="199" y="7038"/>
                    <a:pt x="0" y="7235"/>
                    <a:pt x="0" y="7476"/>
                  </a:cubicBezTo>
                  <a:cubicBezTo>
                    <a:pt x="0" y="7723"/>
                    <a:pt x="199" y="7916"/>
                    <a:pt x="440" y="7916"/>
                  </a:cubicBezTo>
                  <a:cubicBezTo>
                    <a:pt x="682" y="7916"/>
                    <a:pt x="881" y="7723"/>
                    <a:pt x="881" y="7476"/>
                  </a:cubicBezTo>
                  <a:cubicBezTo>
                    <a:pt x="881" y="7235"/>
                    <a:pt x="682" y="7038"/>
                    <a:pt x="440"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a:off x="6715375" y="4458750"/>
              <a:ext cx="22025" cy="197975"/>
            </a:xfrm>
            <a:custGeom>
              <a:avLst/>
              <a:gdLst/>
              <a:ahLst/>
              <a:cxnLst/>
              <a:rect l="l" t="t" r="r" b="b"/>
              <a:pathLst>
                <a:path w="881" h="7919" extrusionOk="0">
                  <a:moveTo>
                    <a:pt x="441" y="1"/>
                  </a:moveTo>
                  <a:cubicBezTo>
                    <a:pt x="199" y="1"/>
                    <a:pt x="0" y="200"/>
                    <a:pt x="0" y="441"/>
                  </a:cubicBezTo>
                  <a:cubicBezTo>
                    <a:pt x="0" y="682"/>
                    <a:pt x="199" y="881"/>
                    <a:pt x="441" y="881"/>
                  </a:cubicBezTo>
                  <a:cubicBezTo>
                    <a:pt x="682" y="881"/>
                    <a:pt x="881" y="682"/>
                    <a:pt x="881" y="441"/>
                  </a:cubicBezTo>
                  <a:cubicBezTo>
                    <a:pt x="881" y="200"/>
                    <a:pt x="682" y="1"/>
                    <a:pt x="441" y="1"/>
                  </a:cubicBezTo>
                  <a:close/>
                  <a:moveTo>
                    <a:pt x="441" y="1760"/>
                  </a:moveTo>
                  <a:cubicBezTo>
                    <a:pt x="199" y="1760"/>
                    <a:pt x="0" y="1959"/>
                    <a:pt x="0" y="2200"/>
                  </a:cubicBezTo>
                  <a:cubicBezTo>
                    <a:pt x="0" y="2442"/>
                    <a:pt x="199" y="2641"/>
                    <a:pt x="441" y="2641"/>
                  </a:cubicBezTo>
                  <a:cubicBezTo>
                    <a:pt x="682" y="2641"/>
                    <a:pt x="881" y="2442"/>
                    <a:pt x="881" y="2200"/>
                  </a:cubicBezTo>
                  <a:cubicBezTo>
                    <a:pt x="881" y="1959"/>
                    <a:pt x="682" y="1760"/>
                    <a:pt x="441" y="1760"/>
                  </a:cubicBezTo>
                  <a:close/>
                  <a:moveTo>
                    <a:pt x="441" y="3519"/>
                  </a:moveTo>
                  <a:cubicBezTo>
                    <a:pt x="199" y="3519"/>
                    <a:pt x="0" y="3718"/>
                    <a:pt x="0" y="3960"/>
                  </a:cubicBezTo>
                  <a:cubicBezTo>
                    <a:pt x="0" y="4201"/>
                    <a:pt x="199" y="4400"/>
                    <a:pt x="441" y="4400"/>
                  </a:cubicBezTo>
                  <a:cubicBezTo>
                    <a:pt x="682" y="4400"/>
                    <a:pt x="881" y="4201"/>
                    <a:pt x="881" y="3960"/>
                  </a:cubicBezTo>
                  <a:cubicBezTo>
                    <a:pt x="881" y="3718"/>
                    <a:pt x="682" y="3519"/>
                    <a:pt x="441" y="3519"/>
                  </a:cubicBezTo>
                  <a:close/>
                  <a:moveTo>
                    <a:pt x="441" y="5279"/>
                  </a:moveTo>
                  <a:cubicBezTo>
                    <a:pt x="199" y="5279"/>
                    <a:pt x="0" y="5478"/>
                    <a:pt x="0" y="5719"/>
                  </a:cubicBezTo>
                  <a:cubicBezTo>
                    <a:pt x="0" y="5961"/>
                    <a:pt x="199" y="6159"/>
                    <a:pt x="441" y="6159"/>
                  </a:cubicBezTo>
                  <a:cubicBezTo>
                    <a:pt x="682" y="6159"/>
                    <a:pt x="881" y="5961"/>
                    <a:pt x="881" y="5719"/>
                  </a:cubicBezTo>
                  <a:cubicBezTo>
                    <a:pt x="881" y="5478"/>
                    <a:pt x="682" y="5279"/>
                    <a:pt x="441" y="5279"/>
                  </a:cubicBezTo>
                  <a:close/>
                  <a:moveTo>
                    <a:pt x="441" y="7038"/>
                  </a:moveTo>
                  <a:cubicBezTo>
                    <a:pt x="199" y="7038"/>
                    <a:pt x="0" y="7237"/>
                    <a:pt x="0" y="7479"/>
                  </a:cubicBezTo>
                  <a:cubicBezTo>
                    <a:pt x="0" y="7720"/>
                    <a:pt x="199" y="7919"/>
                    <a:pt x="441" y="7919"/>
                  </a:cubicBezTo>
                  <a:cubicBezTo>
                    <a:pt x="682" y="7919"/>
                    <a:pt x="881" y="7720"/>
                    <a:pt x="881" y="7479"/>
                  </a:cubicBezTo>
                  <a:cubicBezTo>
                    <a:pt x="881" y="7237"/>
                    <a:pt x="682" y="7038"/>
                    <a:pt x="441"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6825350" y="4318000"/>
              <a:ext cx="22000" cy="197975"/>
            </a:xfrm>
            <a:custGeom>
              <a:avLst/>
              <a:gdLst/>
              <a:ahLst/>
              <a:cxnLst/>
              <a:rect l="l" t="t" r="r" b="b"/>
              <a:pathLst>
                <a:path w="880" h="7919" extrusionOk="0">
                  <a:moveTo>
                    <a:pt x="439" y="1"/>
                  </a:moveTo>
                  <a:cubicBezTo>
                    <a:pt x="198" y="1"/>
                    <a:pt x="1" y="200"/>
                    <a:pt x="1" y="441"/>
                  </a:cubicBezTo>
                  <a:cubicBezTo>
                    <a:pt x="1" y="682"/>
                    <a:pt x="198" y="881"/>
                    <a:pt x="439" y="881"/>
                  </a:cubicBezTo>
                  <a:cubicBezTo>
                    <a:pt x="682" y="881"/>
                    <a:pt x="879" y="682"/>
                    <a:pt x="879" y="441"/>
                  </a:cubicBezTo>
                  <a:cubicBezTo>
                    <a:pt x="879" y="200"/>
                    <a:pt x="682" y="1"/>
                    <a:pt x="439" y="1"/>
                  </a:cubicBezTo>
                  <a:close/>
                  <a:moveTo>
                    <a:pt x="439" y="1760"/>
                  </a:moveTo>
                  <a:cubicBezTo>
                    <a:pt x="198" y="1760"/>
                    <a:pt x="1" y="1959"/>
                    <a:pt x="1" y="2200"/>
                  </a:cubicBezTo>
                  <a:cubicBezTo>
                    <a:pt x="1" y="2447"/>
                    <a:pt x="198" y="2641"/>
                    <a:pt x="439" y="2641"/>
                  </a:cubicBezTo>
                  <a:cubicBezTo>
                    <a:pt x="682" y="2641"/>
                    <a:pt x="879" y="2447"/>
                    <a:pt x="879" y="2200"/>
                  </a:cubicBezTo>
                  <a:cubicBezTo>
                    <a:pt x="879" y="1959"/>
                    <a:pt x="682" y="1760"/>
                    <a:pt x="439" y="1760"/>
                  </a:cubicBezTo>
                  <a:close/>
                  <a:moveTo>
                    <a:pt x="439" y="3519"/>
                  </a:moveTo>
                  <a:cubicBezTo>
                    <a:pt x="198" y="3519"/>
                    <a:pt x="1" y="3718"/>
                    <a:pt x="1" y="3960"/>
                  </a:cubicBezTo>
                  <a:cubicBezTo>
                    <a:pt x="1" y="4207"/>
                    <a:pt x="198" y="4400"/>
                    <a:pt x="439" y="4400"/>
                  </a:cubicBezTo>
                  <a:cubicBezTo>
                    <a:pt x="682" y="4400"/>
                    <a:pt x="879" y="4207"/>
                    <a:pt x="879" y="3960"/>
                  </a:cubicBezTo>
                  <a:cubicBezTo>
                    <a:pt x="879" y="3718"/>
                    <a:pt x="682" y="3519"/>
                    <a:pt x="439" y="3519"/>
                  </a:cubicBezTo>
                  <a:close/>
                  <a:moveTo>
                    <a:pt x="439" y="5279"/>
                  </a:moveTo>
                  <a:cubicBezTo>
                    <a:pt x="198" y="5279"/>
                    <a:pt x="1" y="5478"/>
                    <a:pt x="1" y="5719"/>
                  </a:cubicBezTo>
                  <a:cubicBezTo>
                    <a:pt x="1" y="5966"/>
                    <a:pt x="198" y="6159"/>
                    <a:pt x="439" y="6159"/>
                  </a:cubicBezTo>
                  <a:cubicBezTo>
                    <a:pt x="682" y="6159"/>
                    <a:pt x="879" y="5966"/>
                    <a:pt x="879" y="5719"/>
                  </a:cubicBezTo>
                  <a:cubicBezTo>
                    <a:pt x="879" y="5478"/>
                    <a:pt x="682" y="5279"/>
                    <a:pt x="439" y="5279"/>
                  </a:cubicBezTo>
                  <a:close/>
                  <a:moveTo>
                    <a:pt x="439" y="7038"/>
                  </a:moveTo>
                  <a:cubicBezTo>
                    <a:pt x="198" y="7038"/>
                    <a:pt x="1" y="7237"/>
                    <a:pt x="1" y="7479"/>
                  </a:cubicBezTo>
                  <a:cubicBezTo>
                    <a:pt x="1" y="7720"/>
                    <a:pt x="198" y="7919"/>
                    <a:pt x="439" y="7919"/>
                  </a:cubicBezTo>
                  <a:cubicBezTo>
                    <a:pt x="682" y="7919"/>
                    <a:pt x="879" y="7720"/>
                    <a:pt x="879" y="7479"/>
                  </a:cubicBezTo>
                  <a:cubicBezTo>
                    <a:pt x="879" y="7237"/>
                    <a:pt x="682" y="7038"/>
                    <a:pt x="439"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8"/>
          <p:cNvSpPr/>
          <p:nvPr/>
        </p:nvSpPr>
        <p:spPr>
          <a:xfrm>
            <a:off x="7539225" y="272249"/>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txBox="1">
            <a:spLocks noGrp="1"/>
          </p:cNvSpPr>
          <p:nvPr>
            <p:ph type="title"/>
          </p:nvPr>
        </p:nvSpPr>
        <p:spPr>
          <a:xfrm>
            <a:off x="715100" y="535000"/>
            <a:ext cx="7713900" cy="67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INTRODUCTION</a:t>
            </a:r>
            <a:endParaRPr b="1" dirty="0"/>
          </a:p>
        </p:txBody>
      </p:sp>
      <p:sp>
        <p:nvSpPr>
          <p:cNvPr id="277" name="Google Shape;277;p28"/>
          <p:cNvSpPr txBox="1">
            <a:spLocks noGrp="1"/>
          </p:cNvSpPr>
          <p:nvPr>
            <p:ph type="body" idx="1"/>
          </p:nvPr>
        </p:nvSpPr>
        <p:spPr>
          <a:xfrm>
            <a:off x="593805" y="1340789"/>
            <a:ext cx="4649187" cy="3052041"/>
          </a:xfrm>
          <a:prstGeom prst="rect">
            <a:avLst/>
          </a:prstGeom>
        </p:spPr>
        <p:txBody>
          <a:bodyPr spcFirstLastPara="1" wrap="square" lIns="91425" tIns="91425" rIns="91425" bIns="91425" anchor="t" anchorCtr="0">
            <a:noAutofit/>
          </a:bodyPr>
          <a:lstStyle/>
          <a:p>
            <a:pPr marL="0">
              <a:lnSpc>
                <a:spcPct val="200000"/>
              </a:lnSpc>
              <a:buClr>
                <a:schemeClr val="dk2"/>
              </a:buClr>
            </a:pPr>
            <a:r>
              <a:rPr lang="en-US" altLang="zh-CN" sz="2400" dirty="0"/>
              <a:t>“Graduation Placement Service”</a:t>
            </a:r>
          </a:p>
          <a:p>
            <a:pPr marL="0">
              <a:lnSpc>
                <a:spcPct val="200000"/>
              </a:lnSpc>
              <a:buClr>
                <a:schemeClr val="dk2"/>
              </a:buClr>
            </a:pPr>
            <a:r>
              <a:rPr lang="en-US" altLang="zh-CN" sz="2400" dirty="0"/>
              <a:t>Students about to graduate</a:t>
            </a:r>
          </a:p>
          <a:p>
            <a:pPr marL="0">
              <a:lnSpc>
                <a:spcPct val="200000"/>
              </a:lnSpc>
              <a:buClr>
                <a:schemeClr val="dk2"/>
              </a:buClr>
            </a:pPr>
            <a:r>
              <a:rPr lang="en-US" altLang="zh-CN" sz="2400" dirty="0"/>
              <a:t>postgraduate (PG) universities</a:t>
            </a:r>
          </a:p>
          <a:p>
            <a:pPr marL="0" indent="0">
              <a:lnSpc>
                <a:spcPct val="150000"/>
              </a:lnSpc>
              <a:buClr>
                <a:schemeClr val="dk2"/>
              </a:buClr>
              <a:buNone/>
            </a:pPr>
            <a:endParaRPr lang="en-US" altLang="zh-CN" sz="2400" kern="100" dirty="0">
              <a:solidFill>
                <a:srgbClr val="2A2B2E"/>
              </a:solidFill>
              <a:latin typeface="Segoe UI" panose="020B0502040204020203" pitchFamily="34" charset="0"/>
              <a:ea typeface="宋体" panose="02010600030101010101" pitchFamily="2" charset="-122"/>
            </a:endParaRPr>
          </a:p>
          <a:p>
            <a:pPr marL="0">
              <a:lnSpc>
                <a:spcPct val="150000"/>
              </a:lnSpc>
              <a:buClr>
                <a:schemeClr val="dk2"/>
              </a:buClr>
            </a:pPr>
            <a:endParaRPr lang="en-US" altLang="zh-CN" sz="2400" kern="100" dirty="0">
              <a:solidFill>
                <a:srgbClr val="101214"/>
              </a:solidFill>
              <a:latin typeface="Segoe UI" panose="020B0502040204020203" pitchFamily="34" charset="0"/>
              <a:ea typeface="宋体" panose="02010600030101010101" pitchFamily="2" charset="-122"/>
              <a:cs typeface="Segoe UI" panose="020B0502040204020203" pitchFamily="34" charset="0"/>
            </a:endParaRPr>
          </a:p>
          <a:p>
            <a:pPr marL="0" marR="0" indent="0" algn="just">
              <a:spcBef>
                <a:spcPts val="0"/>
              </a:spcBef>
              <a:spcAft>
                <a:spcPts val="0"/>
              </a:spcAft>
              <a:buNone/>
            </a:pPr>
            <a:endParaRPr lang="en-US" altLang="zh-CN" sz="1800" kern="100" dirty="0">
              <a:effectLst/>
              <a:latin typeface="Segoe UI" panose="020B0502040204020203" pitchFamily="34" charset="0"/>
              <a:ea typeface="宋体" panose="02010600030101010101" pitchFamily="2" charset="-122"/>
            </a:endParaRPr>
          </a:p>
        </p:txBody>
      </p:sp>
      <p:grpSp>
        <p:nvGrpSpPr>
          <p:cNvPr id="279" name="Google Shape;279;p28"/>
          <p:cNvGrpSpPr/>
          <p:nvPr/>
        </p:nvGrpSpPr>
        <p:grpSpPr>
          <a:xfrm>
            <a:off x="7933850" y="676075"/>
            <a:ext cx="990097" cy="537529"/>
            <a:chOff x="7933850" y="676075"/>
            <a:chExt cx="990097" cy="537529"/>
          </a:xfrm>
        </p:grpSpPr>
        <p:sp>
          <p:nvSpPr>
            <p:cNvPr id="280" name="Google Shape;280;p28"/>
            <p:cNvSpPr/>
            <p:nvPr/>
          </p:nvSpPr>
          <p:spPr>
            <a:xfrm>
              <a:off x="7978605" y="676075"/>
              <a:ext cx="816203" cy="464511"/>
            </a:xfrm>
            <a:custGeom>
              <a:avLst/>
              <a:gdLst/>
              <a:ahLst/>
              <a:cxnLst/>
              <a:rect l="l" t="t" r="r" b="b"/>
              <a:pathLst>
                <a:path w="46996" h="26746" extrusionOk="0">
                  <a:moveTo>
                    <a:pt x="1" y="1"/>
                  </a:moveTo>
                  <a:lnTo>
                    <a:pt x="1" y="26745"/>
                  </a:lnTo>
                  <a:lnTo>
                    <a:pt x="46996" y="26745"/>
                  </a:lnTo>
                  <a:lnTo>
                    <a:pt x="46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8001547" y="699052"/>
              <a:ext cx="770318" cy="418626"/>
            </a:xfrm>
            <a:custGeom>
              <a:avLst/>
              <a:gdLst/>
              <a:ahLst/>
              <a:cxnLst/>
              <a:rect l="l" t="t" r="r" b="b"/>
              <a:pathLst>
                <a:path w="44354" h="24104" extrusionOk="0">
                  <a:moveTo>
                    <a:pt x="1" y="1"/>
                  </a:moveTo>
                  <a:lnTo>
                    <a:pt x="1" y="24103"/>
                  </a:lnTo>
                  <a:lnTo>
                    <a:pt x="44354" y="24103"/>
                  </a:lnTo>
                  <a:lnTo>
                    <a:pt x="443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7933850" y="1140574"/>
              <a:ext cx="905732" cy="73030"/>
            </a:xfrm>
            <a:custGeom>
              <a:avLst/>
              <a:gdLst/>
              <a:ahLst/>
              <a:cxnLst/>
              <a:rect l="l" t="t" r="r" b="b"/>
              <a:pathLst>
                <a:path w="52151" h="4205" extrusionOk="0">
                  <a:moveTo>
                    <a:pt x="0" y="0"/>
                  </a:moveTo>
                  <a:cubicBezTo>
                    <a:pt x="0" y="1161"/>
                    <a:pt x="472" y="2213"/>
                    <a:pt x="1233" y="2974"/>
                  </a:cubicBezTo>
                  <a:cubicBezTo>
                    <a:pt x="1994" y="3735"/>
                    <a:pt x="3046" y="4204"/>
                    <a:pt x="4206" y="4204"/>
                  </a:cubicBezTo>
                  <a:lnTo>
                    <a:pt x="47946" y="4204"/>
                  </a:lnTo>
                  <a:cubicBezTo>
                    <a:pt x="50267" y="4204"/>
                    <a:pt x="52150" y="2322"/>
                    <a:pt x="52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8283521" y="1140608"/>
              <a:ext cx="206361" cy="36524"/>
            </a:xfrm>
            <a:custGeom>
              <a:avLst/>
              <a:gdLst/>
              <a:ahLst/>
              <a:cxnLst/>
              <a:rect l="l" t="t" r="r" b="b"/>
              <a:pathLst>
                <a:path w="11882" h="2103" extrusionOk="0">
                  <a:moveTo>
                    <a:pt x="1" y="0"/>
                  </a:moveTo>
                  <a:cubicBezTo>
                    <a:pt x="1" y="1161"/>
                    <a:pt x="942" y="2102"/>
                    <a:pt x="2105" y="2102"/>
                  </a:cubicBezTo>
                  <a:lnTo>
                    <a:pt x="9780" y="2102"/>
                  </a:lnTo>
                  <a:cubicBezTo>
                    <a:pt x="10940" y="2102"/>
                    <a:pt x="11882" y="1161"/>
                    <a:pt x="11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8103736" y="784102"/>
              <a:ext cx="491031" cy="282066"/>
            </a:xfrm>
            <a:custGeom>
              <a:avLst/>
              <a:gdLst/>
              <a:ahLst/>
              <a:cxnLst/>
              <a:rect l="l" t="t" r="r" b="b"/>
              <a:pathLst>
                <a:path w="28273" h="16241" extrusionOk="0">
                  <a:moveTo>
                    <a:pt x="1" y="0"/>
                  </a:moveTo>
                  <a:lnTo>
                    <a:pt x="1" y="16240"/>
                  </a:lnTo>
                  <a:lnTo>
                    <a:pt x="28273" y="16240"/>
                  </a:lnTo>
                  <a:lnTo>
                    <a:pt x="282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8103736" y="750669"/>
              <a:ext cx="491031" cy="33450"/>
            </a:xfrm>
            <a:custGeom>
              <a:avLst/>
              <a:gdLst/>
              <a:ahLst/>
              <a:cxnLst/>
              <a:rect l="l" t="t" r="r" b="b"/>
              <a:pathLst>
                <a:path w="28273" h="1926" extrusionOk="0">
                  <a:moveTo>
                    <a:pt x="1" y="0"/>
                  </a:moveTo>
                  <a:lnTo>
                    <a:pt x="1" y="1925"/>
                  </a:lnTo>
                  <a:lnTo>
                    <a:pt x="28273" y="1925"/>
                  </a:lnTo>
                  <a:lnTo>
                    <a:pt x="28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8150037" y="850360"/>
              <a:ext cx="173432" cy="173449"/>
            </a:xfrm>
            <a:custGeom>
              <a:avLst/>
              <a:gdLst/>
              <a:ahLst/>
              <a:cxnLst/>
              <a:rect l="l" t="t" r="r" b="b"/>
              <a:pathLst>
                <a:path w="9986" h="9987" extrusionOk="0">
                  <a:moveTo>
                    <a:pt x="1" y="1"/>
                  </a:moveTo>
                  <a:lnTo>
                    <a:pt x="1" y="9986"/>
                  </a:lnTo>
                  <a:lnTo>
                    <a:pt x="9986" y="9986"/>
                  </a:lnTo>
                  <a:lnTo>
                    <a:pt x="99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8375029" y="850360"/>
              <a:ext cx="173432" cy="86733"/>
            </a:xfrm>
            <a:custGeom>
              <a:avLst/>
              <a:gdLst/>
              <a:ahLst/>
              <a:cxnLst/>
              <a:rect l="l" t="t" r="r" b="b"/>
              <a:pathLst>
                <a:path w="9986" h="4994" extrusionOk="0">
                  <a:moveTo>
                    <a:pt x="1" y="1"/>
                  </a:moveTo>
                  <a:lnTo>
                    <a:pt x="1" y="4993"/>
                  </a:lnTo>
                  <a:lnTo>
                    <a:pt x="9986" y="4993"/>
                  </a:lnTo>
                  <a:lnTo>
                    <a:pt x="9986" y="1"/>
                  </a:lnTo>
                  <a:close/>
                </a:path>
              </a:pathLst>
            </a:custGeom>
            <a:solidFill>
              <a:srgbClr val="D5F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8375029" y="985063"/>
              <a:ext cx="173432" cy="38747"/>
            </a:xfrm>
            <a:custGeom>
              <a:avLst/>
              <a:gdLst/>
              <a:ahLst/>
              <a:cxnLst/>
              <a:rect l="l" t="t" r="r" b="b"/>
              <a:pathLst>
                <a:path w="9986" h="2231" extrusionOk="0">
                  <a:moveTo>
                    <a:pt x="1" y="1"/>
                  </a:moveTo>
                  <a:lnTo>
                    <a:pt x="1" y="2230"/>
                  </a:lnTo>
                  <a:lnTo>
                    <a:pt x="9986" y="2230"/>
                  </a:lnTo>
                  <a:lnTo>
                    <a:pt x="99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8314244" y="803432"/>
              <a:ext cx="609703" cy="160823"/>
            </a:xfrm>
            <a:custGeom>
              <a:avLst/>
              <a:gdLst/>
              <a:ahLst/>
              <a:cxnLst/>
              <a:rect l="l" t="t" r="r" b="b"/>
              <a:pathLst>
                <a:path w="35106" h="9260" extrusionOk="0">
                  <a:moveTo>
                    <a:pt x="244" y="0"/>
                  </a:moveTo>
                  <a:cubicBezTo>
                    <a:pt x="109" y="0"/>
                    <a:pt x="0" y="107"/>
                    <a:pt x="0" y="242"/>
                  </a:cubicBezTo>
                  <a:lnTo>
                    <a:pt x="0" y="9018"/>
                  </a:lnTo>
                  <a:cubicBezTo>
                    <a:pt x="0" y="9153"/>
                    <a:pt x="109" y="9260"/>
                    <a:pt x="244" y="9260"/>
                  </a:cubicBezTo>
                  <a:lnTo>
                    <a:pt x="34862" y="9260"/>
                  </a:lnTo>
                  <a:cubicBezTo>
                    <a:pt x="34997" y="9260"/>
                    <a:pt x="35105" y="9153"/>
                    <a:pt x="35105" y="9018"/>
                  </a:cubicBezTo>
                  <a:lnTo>
                    <a:pt x="35105" y="242"/>
                  </a:lnTo>
                  <a:cubicBezTo>
                    <a:pt x="35105" y="107"/>
                    <a:pt x="34997" y="0"/>
                    <a:pt x="3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8409243" y="842683"/>
              <a:ext cx="135414" cy="82322"/>
            </a:xfrm>
            <a:custGeom>
              <a:avLst/>
              <a:gdLst/>
              <a:ahLst/>
              <a:cxnLst/>
              <a:rect l="l" t="t" r="r" b="b"/>
              <a:pathLst>
                <a:path w="7797" h="4740" extrusionOk="0">
                  <a:moveTo>
                    <a:pt x="0" y="1"/>
                  </a:moveTo>
                  <a:lnTo>
                    <a:pt x="1537" y="4739"/>
                  </a:lnTo>
                  <a:lnTo>
                    <a:pt x="2972" y="4739"/>
                  </a:lnTo>
                  <a:lnTo>
                    <a:pt x="3919" y="1856"/>
                  </a:lnTo>
                  <a:lnTo>
                    <a:pt x="4825" y="4739"/>
                  </a:lnTo>
                  <a:lnTo>
                    <a:pt x="6260" y="4739"/>
                  </a:lnTo>
                  <a:lnTo>
                    <a:pt x="7797" y="1"/>
                  </a:lnTo>
                  <a:lnTo>
                    <a:pt x="6518" y="1"/>
                  </a:lnTo>
                  <a:lnTo>
                    <a:pt x="5523" y="3053"/>
                  </a:lnTo>
                  <a:lnTo>
                    <a:pt x="4569" y="1"/>
                  </a:lnTo>
                  <a:lnTo>
                    <a:pt x="3337" y="1"/>
                  </a:lnTo>
                  <a:lnTo>
                    <a:pt x="2336" y="302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8551359" y="842683"/>
              <a:ext cx="135432" cy="82322"/>
            </a:xfrm>
            <a:custGeom>
              <a:avLst/>
              <a:gdLst/>
              <a:ahLst/>
              <a:cxnLst/>
              <a:rect l="l" t="t" r="r" b="b"/>
              <a:pathLst>
                <a:path w="7798" h="4740" extrusionOk="0">
                  <a:moveTo>
                    <a:pt x="1" y="1"/>
                  </a:moveTo>
                  <a:lnTo>
                    <a:pt x="1537" y="4739"/>
                  </a:lnTo>
                  <a:lnTo>
                    <a:pt x="2972" y="4739"/>
                  </a:lnTo>
                  <a:lnTo>
                    <a:pt x="3919" y="1856"/>
                  </a:lnTo>
                  <a:lnTo>
                    <a:pt x="4826" y="4739"/>
                  </a:lnTo>
                  <a:lnTo>
                    <a:pt x="6261" y="4739"/>
                  </a:lnTo>
                  <a:lnTo>
                    <a:pt x="7797" y="1"/>
                  </a:lnTo>
                  <a:lnTo>
                    <a:pt x="6519" y="1"/>
                  </a:lnTo>
                  <a:lnTo>
                    <a:pt x="5524" y="3053"/>
                  </a:lnTo>
                  <a:lnTo>
                    <a:pt x="4569" y="1"/>
                  </a:lnTo>
                  <a:lnTo>
                    <a:pt x="3337" y="1"/>
                  </a:lnTo>
                  <a:lnTo>
                    <a:pt x="2337" y="302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693492" y="842683"/>
              <a:ext cx="135414" cy="82322"/>
            </a:xfrm>
            <a:custGeom>
              <a:avLst/>
              <a:gdLst/>
              <a:ahLst/>
              <a:cxnLst/>
              <a:rect l="l" t="t" r="r" b="b"/>
              <a:pathLst>
                <a:path w="7797" h="4740" extrusionOk="0">
                  <a:moveTo>
                    <a:pt x="0" y="1"/>
                  </a:moveTo>
                  <a:lnTo>
                    <a:pt x="1537" y="4739"/>
                  </a:lnTo>
                  <a:lnTo>
                    <a:pt x="2972" y="4739"/>
                  </a:lnTo>
                  <a:lnTo>
                    <a:pt x="3919" y="1856"/>
                  </a:lnTo>
                  <a:lnTo>
                    <a:pt x="4827" y="4739"/>
                  </a:lnTo>
                  <a:lnTo>
                    <a:pt x="6260" y="4739"/>
                  </a:lnTo>
                  <a:lnTo>
                    <a:pt x="7797" y="1"/>
                  </a:lnTo>
                  <a:lnTo>
                    <a:pt x="6518" y="1"/>
                  </a:lnTo>
                  <a:lnTo>
                    <a:pt x="5523" y="3053"/>
                  </a:lnTo>
                  <a:lnTo>
                    <a:pt x="4569" y="1"/>
                  </a:lnTo>
                  <a:lnTo>
                    <a:pt x="3338" y="1"/>
                  </a:lnTo>
                  <a:lnTo>
                    <a:pt x="2336" y="302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8"/>
          <p:cNvGrpSpPr/>
          <p:nvPr/>
        </p:nvGrpSpPr>
        <p:grpSpPr>
          <a:xfrm>
            <a:off x="6956248" y="1275363"/>
            <a:ext cx="488979" cy="71149"/>
            <a:chOff x="6017475" y="1127825"/>
            <a:chExt cx="290075" cy="42200"/>
          </a:xfrm>
        </p:grpSpPr>
        <p:sp>
          <p:nvSpPr>
            <p:cNvPr id="294" name="Google Shape;294;p28"/>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836;p49">
            <a:extLst>
              <a:ext uri="{FF2B5EF4-FFF2-40B4-BE49-F238E27FC236}">
                <a16:creationId xmlns:a16="http://schemas.microsoft.com/office/drawing/2014/main" id="{3CC81A97-0102-4FEE-8CE7-8748777046DA}"/>
              </a:ext>
            </a:extLst>
          </p:cNvPr>
          <p:cNvPicPr preferRelativeResize="0"/>
          <p:nvPr/>
        </p:nvPicPr>
        <p:blipFill rotWithShape="1">
          <a:blip r:embed="rId3">
            <a:alphaModFix/>
          </a:blip>
          <a:srcRect t="16547" b="16540"/>
          <a:stretch/>
        </p:blipFill>
        <p:spPr>
          <a:xfrm>
            <a:off x="4512290" y="3766238"/>
            <a:ext cx="1522615" cy="1018800"/>
          </a:xfrm>
          <a:prstGeom prst="rect">
            <a:avLst/>
          </a:prstGeom>
          <a:noFill/>
          <a:ln>
            <a:noFill/>
          </a:ln>
        </p:spPr>
      </p:pic>
      <p:grpSp>
        <p:nvGrpSpPr>
          <p:cNvPr id="2" name="Google Shape;469;p37">
            <a:extLst>
              <a:ext uri="{FF2B5EF4-FFF2-40B4-BE49-F238E27FC236}">
                <a16:creationId xmlns:a16="http://schemas.microsoft.com/office/drawing/2014/main" id="{1658BE90-EC45-F91D-B1E0-429BA5891A5E}"/>
              </a:ext>
            </a:extLst>
          </p:cNvPr>
          <p:cNvGrpSpPr/>
          <p:nvPr/>
        </p:nvGrpSpPr>
        <p:grpSpPr>
          <a:xfrm>
            <a:off x="5313882" y="1506796"/>
            <a:ext cx="3379610" cy="2886035"/>
            <a:chOff x="233350" y="949250"/>
            <a:chExt cx="7137300" cy="3802300"/>
          </a:xfrm>
        </p:grpSpPr>
        <p:sp>
          <p:nvSpPr>
            <p:cNvPr id="3" name="Google Shape;470;p37">
              <a:extLst>
                <a:ext uri="{FF2B5EF4-FFF2-40B4-BE49-F238E27FC236}">
                  <a16:creationId xmlns:a16="http://schemas.microsoft.com/office/drawing/2014/main" id="{4989EBF3-7987-3700-0262-B23207C9C3EE}"/>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1;p37">
              <a:extLst>
                <a:ext uri="{FF2B5EF4-FFF2-40B4-BE49-F238E27FC236}">
                  <a16:creationId xmlns:a16="http://schemas.microsoft.com/office/drawing/2014/main" id="{AD4D3CEC-0E83-3A6D-79A3-278BF8B060F5}"/>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2;p37">
              <a:extLst>
                <a:ext uri="{FF2B5EF4-FFF2-40B4-BE49-F238E27FC236}">
                  <a16:creationId xmlns:a16="http://schemas.microsoft.com/office/drawing/2014/main" id="{07F426A0-4217-2CDA-F6A4-7423A49F354F}"/>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3;p37">
              <a:extLst>
                <a:ext uri="{FF2B5EF4-FFF2-40B4-BE49-F238E27FC236}">
                  <a16:creationId xmlns:a16="http://schemas.microsoft.com/office/drawing/2014/main" id="{5877C17E-8CE1-89BB-D085-EB2F2B825F81}"/>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4;p37">
              <a:extLst>
                <a:ext uri="{FF2B5EF4-FFF2-40B4-BE49-F238E27FC236}">
                  <a16:creationId xmlns:a16="http://schemas.microsoft.com/office/drawing/2014/main" id="{631BCACF-DCCE-8AF3-16EF-75C5003F77F2}"/>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5;p37">
              <a:extLst>
                <a:ext uri="{FF2B5EF4-FFF2-40B4-BE49-F238E27FC236}">
                  <a16:creationId xmlns:a16="http://schemas.microsoft.com/office/drawing/2014/main" id="{37B77F76-76B8-A918-5608-8176046E7DB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7">
              <a:extLst>
                <a:ext uri="{FF2B5EF4-FFF2-40B4-BE49-F238E27FC236}">
                  <a16:creationId xmlns:a16="http://schemas.microsoft.com/office/drawing/2014/main" id="{9ACDD6B2-6274-AFCE-5E81-C41A39B2C4A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7">
              <a:extLst>
                <a:ext uri="{FF2B5EF4-FFF2-40B4-BE49-F238E27FC236}">
                  <a16:creationId xmlns:a16="http://schemas.microsoft.com/office/drawing/2014/main" id="{2B7013B3-B7EC-8812-6DDE-3AEFF6CAA605}"/>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7">
              <a:extLst>
                <a:ext uri="{FF2B5EF4-FFF2-40B4-BE49-F238E27FC236}">
                  <a16:creationId xmlns:a16="http://schemas.microsoft.com/office/drawing/2014/main" id="{1FC74B33-98C8-6030-9C1B-4692B4D492AD}"/>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7">
              <a:extLst>
                <a:ext uri="{FF2B5EF4-FFF2-40B4-BE49-F238E27FC236}">
                  <a16:creationId xmlns:a16="http://schemas.microsoft.com/office/drawing/2014/main" id="{005DE6F9-1CEE-125A-259F-4D6A54297FBF}"/>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7">
              <a:extLst>
                <a:ext uri="{FF2B5EF4-FFF2-40B4-BE49-F238E27FC236}">
                  <a16:creationId xmlns:a16="http://schemas.microsoft.com/office/drawing/2014/main" id="{08A97445-1921-3B8A-E87B-DAD834E39EF7}"/>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7">
              <a:extLst>
                <a:ext uri="{FF2B5EF4-FFF2-40B4-BE49-F238E27FC236}">
                  <a16:creationId xmlns:a16="http://schemas.microsoft.com/office/drawing/2014/main" id="{75BB6B68-589B-8D3C-ABD7-B9D46E7740C7}"/>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7">
              <a:extLst>
                <a:ext uri="{FF2B5EF4-FFF2-40B4-BE49-F238E27FC236}">
                  <a16:creationId xmlns:a16="http://schemas.microsoft.com/office/drawing/2014/main" id="{E31461FB-BEB8-38BC-3C06-7AB89D910E15}"/>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7">
              <a:extLst>
                <a:ext uri="{FF2B5EF4-FFF2-40B4-BE49-F238E27FC236}">
                  <a16:creationId xmlns:a16="http://schemas.microsoft.com/office/drawing/2014/main" id="{7158A7C1-8A78-0969-7C38-AB6FD887353D}"/>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7">
              <a:extLst>
                <a:ext uri="{FF2B5EF4-FFF2-40B4-BE49-F238E27FC236}">
                  <a16:creationId xmlns:a16="http://schemas.microsoft.com/office/drawing/2014/main" id="{93EABF9F-A12C-C15F-537C-2E2B2CC59169}"/>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7">
              <a:extLst>
                <a:ext uri="{FF2B5EF4-FFF2-40B4-BE49-F238E27FC236}">
                  <a16:creationId xmlns:a16="http://schemas.microsoft.com/office/drawing/2014/main" id="{613BBE0D-4EC9-9AA4-37D5-306FB29DFFC9}"/>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7">
              <a:extLst>
                <a:ext uri="{FF2B5EF4-FFF2-40B4-BE49-F238E27FC236}">
                  <a16:creationId xmlns:a16="http://schemas.microsoft.com/office/drawing/2014/main" id="{DD4203CC-842E-7549-F83C-F8481A35859D}"/>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7">
              <a:extLst>
                <a:ext uri="{FF2B5EF4-FFF2-40B4-BE49-F238E27FC236}">
                  <a16:creationId xmlns:a16="http://schemas.microsoft.com/office/drawing/2014/main" id="{D4B2E7BF-7D7D-BB26-F2A0-592BCA397BAF}"/>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7">
              <a:extLst>
                <a:ext uri="{FF2B5EF4-FFF2-40B4-BE49-F238E27FC236}">
                  <a16:creationId xmlns:a16="http://schemas.microsoft.com/office/drawing/2014/main" id="{43D82EEC-9F79-70CF-AD6B-5C1BDF2C9382}"/>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7">
              <a:extLst>
                <a:ext uri="{FF2B5EF4-FFF2-40B4-BE49-F238E27FC236}">
                  <a16:creationId xmlns:a16="http://schemas.microsoft.com/office/drawing/2014/main" id="{B18D48A5-6F4B-F310-FEED-0B0C18A13756}"/>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7">
              <a:extLst>
                <a:ext uri="{FF2B5EF4-FFF2-40B4-BE49-F238E27FC236}">
                  <a16:creationId xmlns:a16="http://schemas.microsoft.com/office/drawing/2014/main" id="{C3936AD4-995C-BD24-BEA9-B745EDC36F1B}"/>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7">
              <a:extLst>
                <a:ext uri="{FF2B5EF4-FFF2-40B4-BE49-F238E27FC236}">
                  <a16:creationId xmlns:a16="http://schemas.microsoft.com/office/drawing/2014/main" id="{E0FFECD6-4DA5-9621-022C-2E2E62F785F9}"/>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7">
              <a:extLst>
                <a:ext uri="{FF2B5EF4-FFF2-40B4-BE49-F238E27FC236}">
                  <a16:creationId xmlns:a16="http://schemas.microsoft.com/office/drawing/2014/main" id="{458CAF1B-6606-528F-B3AB-E501D0CA54BB}"/>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7">
              <a:extLst>
                <a:ext uri="{FF2B5EF4-FFF2-40B4-BE49-F238E27FC236}">
                  <a16:creationId xmlns:a16="http://schemas.microsoft.com/office/drawing/2014/main" id="{BB662FD4-F9CF-C2F7-3CFD-06947EF8BEEF}"/>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7">
              <a:extLst>
                <a:ext uri="{FF2B5EF4-FFF2-40B4-BE49-F238E27FC236}">
                  <a16:creationId xmlns:a16="http://schemas.microsoft.com/office/drawing/2014/main" id="{9BF3CF18-9107-AB11-D5A8-37ABF6A436C3}"/>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7">
              <a:extLst>
                <a:ext uri="{FF2B5EF4-FFF2-40B4-BE49-F238E27FC236}">
                  <a16:creationId xmlns:a16="http://schemas.microsoft.com/office/drawing/2014/main" id="{0ED7B401-9EB2-A1BD-E36E-17744D6BF069}"/>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7">
              <a:extLst>
                <a:ext uri="{FF2B5EF4-FFF2-40B4-BE49-F238E27FC236}">
                  <a16:creationId xmlns:a16="http://schemas.microsoft.com/office/drawing/2014/main" id="{621DFF98-EDAF-B17E-DDD3-1352C3B7A6AC}"/>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7">
              <a:extLst>
                <a:ext uri="{FF2B5EF4-FFF2-40B4-BE49-F238E27FC236}">
                  <a16:creationId xmlns:a16="http://schemas.microsoft.com/office/drawing/2014/main" id="{D8500914-954A-C650-360F-3CA7922AE2CB}"/>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7">
              <a:extLst>
                <a:ext uri="{FF2B5EF4-FFF2-40B4-BE49-F238E27FC236}">
                  <a16:creationId xmlns:a16="http://schemas.microsoft.com/office/drawing/2014/main" id="{6E11CA7A-A00B-42CB-3642-A801DE45E51C}"/>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7">
              <a:extLst>
                <a:ext uri="{FF2B5EF4-FFF2-40B4-BE49-F238E27FC236}">
                  <a16:creationId xmlns:a16="http://schemas.microsoft.com/office/drawing/2014/main" id="{0A78A3B5-C07F-4F50-D592-B3BBD9DABD89}"/>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7">
              <a:extLst>
                <a:ext uri="{FF2B5EF4-FFF2-40B4-BE49-F238E27FC236}">
                  <a16:creationId xmlns:a16="http://schemas.microsoft.com/office/drawing/2014/main" id="{379589F4-043A-CD37-2FC4-0A86F434FEA9}"/>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7">
              <a:extLst>
                <a:ext uri="{FF2B5EF4-FFF2-40B4-BE49-F238E27FC236}">
                  <a16:creationId xmlns:a16="http://schemas.microsoft.com/office/drawing/2014/main" id="{6FD4C111-A796-C2CC-296C-2C5701D57078}"/>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7">
              <a:extLst>
                <a:ext uri="{FF2B5EF4-FFF2-40B4-BE49-F238E27FC236}">
                  <a16:creationId xmlns:a16="http://schemas.microsoft.com/office/drawing/2014/main" id="{3B3929E3-E859-68E9-2B54-511DDEAA928C}"/>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7">
              <a:extLst>
                <a:ext uri="{FF2B5EF4-FFF2-40B4-BE49-F238E27FC236}">
                  <a16:creationId xmlns:a16="http://schemas.microsoft.com/office/drawing/2014/main" id="{ECF8E140-6052-07C5-79BE-D97B66D4D2CB}"/>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7">
              <a:extLst>
                <a:ext uri="{FF2B5EF4-FFF2-40B4-BE49-F238E27FC236}">
                  <a16:creationId xmlns:a16="http://schemas.microsoft.com/office/drawing/2014/main" id="{283ED63B-E95F-D72C-6FF4-C6AC6AE90444}"/>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7">
              <a:extLst>
                <a:ext uri="{FF2B5EF4-FFF2-40B4-BE49-F238E27FC236}">
                  <a16:creationId xmlns:a16="http://schemas.microsoft.com/office/drawing/2014/main" id="{521C673E-AF75-831C-533D-19699FA46CAA}"/>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7">
              <a:extLst>
                <a:ext uri="{FF2B5EF4-FFF2-40B4-BE49-F238E27FC236}">
                  <a16:creationId xmlns:a16="http://schemas.microsoft.com/office/drawing/2014/main" id="{0E7E6B4B-E211-EB40-D13E-B0A3025BBD70}"/>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7">
              <a:extLst>
                <a:ext uri="{FF2B5EF4-FFF2-40B4-BE49-F238E27FC236}">
                  <a16:creationId xmlns:a16="http://schemas.microsoft.com/office/drawing/2014/main" id="{6908F327-5DB1-2384-1C5E-25C0574D4634}"/>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7">
              <a:extLst>
                <a:ext uri="{FF2B5EF4-FFF2-40B4-BE49-F238E27FC236}">
                  <a16:creationId xmlns:a16="http://schemas.microsoft.com/office/drawing/2014/main" id="{C8A73151-86F0-B64A-D6A6-B5187ACFEA33}"/>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7">
              <a:extLst>
                <a:ext uri="{FF2B5EF4-FFF2-40B4-BE49-F238E27FC236}">
                  <a16:creationId xmlns:a16="http://schemas.microsoft.com/office/drawing/2014/main" id="{18DA76CF-9904-BE0A-35D2-1957B2C3D007}"/>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7">
              <a:extLst>
                <a:ext uri="{FF2B5EF4-FFF2-40B4-BE49-F238E27FC236}">
                  <a16:creationId xmlns:a16="http://schemas.microsoft.com/office/drawing/2014/main" id="{18FFDA7D-99CA-0BC9-930E-C235F3EEE021}"/>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7">
              <a:extLst>
                <a:ext uri="{FF2B5EF4-FFF2-40B4-BE49-F238E27FC236}">
                  <a16:creationId xmlns:a16="http://schemas.microsoft.com/office/drawing/2014/main" id="{4A079128-5882-68D9-3B7B-01F01BE4B731}"/>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7">
              <a:extLst>
                <a:ext uri="{FF2B5EF4-FFF2-40B4-BE49-F238E27FC236}">
                  <a16:creationId xmlns:a16="http://schemas.microsoft.com/office/drawing/2014/main" id="{0057ECA8-1D54-E782-10AF-E7E59D964341}"/>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7">
              <a:extLst>
                <a:ext uri="{FF2B5EF4-FFF2-40B4-BE49-F238E27FC236}">
                  <a16:creationId xmlns:a16="http://schemas.microsoft.com/office/drawing/2014/main" id="{E1AB2A65-6071-594E-1474-331953B7E4B8}"/>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7">
              <a:extLst>
                <a:ext uri="{FF2B5EF4-FFF2-40B4-BE49-F238E27FC236}">
                  <a16:creationId xmlns:a16="http://schemas.microsoft.com/office/drawing/2014/main" id="{3F81C623-1890-122A-B337-DE6C2BA360F3}"/>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7">
              <a:extLst>
                <a:ext uri="{FF2B5EF4-FFF2-40B4-BE49-F238E27FC236}">
                  <a16:creationId xmlns:a16="http://schemas.microsoft.com/office/drawing/2014/main" id="{CDE3BA18-BCC4-3032-D3F1-E58FCA5CCACF}"/>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7">
              <a:extLst>
                <a:ext uri="{FF2B5EF4-FFF2-40B4-BE49-F238E27FC236}">
                  <a16:creationId xmlns:a16="http://schemas.microsoft.com/office/drawing/2014/main" id="{FE390B4E-E858-6E91-968B-280BC2B22871}"/>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7">
              <a:extLst>
                <a:ext uri="{FF2B5EF4-FFF2-40B4-BE49-F238E27FC236}">
                  <a16:creationId xmlns:a16="http://schemas.microsoft.com/office/drawing/2014/main" id="{5295D74B-DAEB-B159-C79A-29352A66B13F}"/>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7">
              <a:extLst>
                <a:ext uri="{FF2B5EF4-FFF2-40B4-BE49-F238E27FC236}">
                  <a16:creationId xmlns:a16="http://schemas.microsoft.com/office/drawing/2014/main" id="{8F89308E-AF68-5357-7CDE-C6AD7AF0FDE8}"/>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7">
              <a:extLst>
                <a:ext uri="{FF2B5EF4-FFF2-40B4-BE49-F238E27FC236}">
                  <a16:creationId xmlns:a16="http://schemas.microsoft.com/office/drawing/2014/main" id="{36392305-6963-731B-29F2-9CC6DB23D8D7}"/>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7">
              <a:extLst>
                <a:ext uri="{FF2B5EF4-FFF2-40B4-BE49-F238E27FC236}">
                  <a16:creationId xmlns:a16="http://schemas.microsoft.com/office/drawing/2014/main" id="{087DD3D6-FAEF-C1F4-C38E-4A005CFD014C}"/>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671673" y="517409"/>
            <a:ext cx="3727800" cy="67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CN" dirty="0"/>
              <a:t>Features</a:t>
            </a:r>
            <a:endParaRPr dirty="0"/>
          </a:p>
        </p:txBody>
      </p:sp>
      <p:sp>
        <p:nvSpPr>
          <p:cNvPr id="335" name="Google Shape;335;p30"/>
          <p:cNvSpPr txBox="1">
            <a:spLocks noGrp="1"/>
          </p:cNvSpPr>
          <p:nvPr>
            <p:ph type="body" idx="1"/>
          </p:nvPr>
        </p:nvSpPr>
        <p:spPr>
          <a:xfrm>
            <a:off x="671673" y="1048181"/>
            <a:ext cx="4612312" cy="3389012"/>
          </a:xfrm>
          <a:prstGeom prst="rect">
            <a:avLst/>
          </a:prstGeom>
        </p:spPr>
        <p:txBody>
          <a:bodyPr spcFirstLastPara="1" wrap="square" lIns="91425" tIns="91425" rIns="91425" bIns="91425" anchor="t" anchorCtr="0">
            <a:noAutofit/>
          </a:bodyPr>
          <a:lstStyle/>
          <a:p>
            <a:pPr marL="0" marR="0">
              <a:lnSpc>
                <a:spcPct val="150000"/>
              </a:lnSpc>
              <a:spcBef>
                <a:spcPts val="0"/>
              </a:spcBef>
              <a:spcAft>
                <a:spcPts val="0"/>
              </a:spcAft>
            </a:pPr>
            <a:r>
              <a:rPr lang="en-US" altLang="zh-CN" sz="2400" dirty="0"/>
              <a:t>Search admission requirement</a:t>
            </a:r>
          </a:p>
          <a:p>
            <a:pPr marL="0" marR="0">
              <a:lnSpc>
                <a:spcPct val="150000"/>
              </a:lnSpc>
              <a:spcBef>
                <a:spcPts val="0"/>
              </a:spcBef>
              <a:spcAft>
                <a:spcPts val="0"/>
              </a:spcAft>
            </a:pPr>
            <a:r>
              <a:rPr lang="en-US" altLang="zh-CN" sz="2400" dirty="0"/>
              <a:t>Provide offer information</a:t>
            </a:r>
          </a:p>
          <a:p>
            <a:pPr marL="0" marR="0">
              <a:lnSpc>
                <a:spcPct val="150000"/>
              </a:lnSpc>
              <a:spcBef>
                <a:spcPts val="0"/>
              </a:spcBef>
              <a:spcAft>
                <a:spcPts val="0"/>
              </a:spcAft>
            </a:pPr>
            <a:r>
              <a:rPr lang="en-US" altLang="zh-CN" sz="2400" dirty="0"/>
              <a:t>Provide knowledge point</a:t>
            </a:r>
          </a:p>
          <a:p>
            <a:pPr marL="0" marR="0">
              <a:lnSpc>
                <a:spcPct val="150000"/>
              </a:lnSpc>
              <a:spcBef>
                <a:spcPts val="0"/>
              </a:spcBef>
              <a:spcAft>
                <a:spcPts val="0"/>
              </a:spcAft>
            </a:pPr>
            <a:r>
              <a:rPr lang="en-US" altLang="zh-CN" sz="2400" dirty="0"/>
              <a:t>View knowledge point</a:t>
            </a:r>
          </a:p>
          <a:p>
            <a:pPr marL="0" marR="0">
              <a:lnSpc>
                <a:spcPct val="150000"/>
              </a:lnSpc>
              <a:spcBef>
                <a:spcPts val="0"/>
              </a:spcBef>
              <a:spcAft>
                <a:spcPts val="0"/>
              </a:spcAft>
            </a:pPr>
            <a:r>
              <a:rPr lang="en-US" altLang="zh-CN" sz="2400" dirty="0"/>
              <a:t>View yearly report</a:t>
            </a:r>
          </a:p>
          <a:p>
            <a:pPr marL="0" marR="0">
              <a:lnSpc>
                <a:spcPct val="150000"/>
              </a:lnSpc>
              <a:spcBef>
                <a:spcPts val="0"/>
              </a:spcBef>
              <a:spcAft>
                <a:spcPts val="0"/>
              </a:spcAft>
            </a:pPr>
            <a:r>
              <a:rPr lang="en-US" altLang="zh-CN" sz="2400" dirty="0"/>
              <a:t>State transition diagram</a:t>
            </a:r>
          </a:p>
        </p:txBody>
      </p:sp>
      <p:grpSp>
        <p:nvGrpSpPr>
          <p:cNvPr id="337" name="Google Shape;337;p30"/>
          <p:cNvGrpSpPr/>
          <p:nvPr/>
        </p:nvGrpSpPr>
        <p:grpSpPr>
          <a:xfrm>
            <a:off x="7983348" y="1065825"/>
            <a:ext cx="488979" cy="71149"/>
            <a:chOff x="6017475" y="1127825"/>
            <a:chExt cx="290075" cy="42200"/>
          </a:xfrm>
        </p:grpSpPr>
        <p:sp>
          <p:nvSpPr>
            <p:cNvPr id="338" name="Google Shape;338;p30"/>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FDF0E827-9A21-64CF-848D-94AA510EB24B}"/>
              </a:ext>
            </a:extLst>
          </p:cNvPr>
          <p:cNvPicPr>
            <a:picLocks noChangeAspect="1"/>
          </p:cNvPicPr>
          <p:nvPr/>
        </p:nvPicPr>
        <p:blipFill>
          <a:blip r:embed="rId3"/>
          <a:stretch>
            <a:fillRect/>
          </a:stretch>
        </p:blipFill>
        <p:spPr>
          <a:xfrm>
            <a:off x="4947872" y="428887"/>
            <a:ext cx="4181149" cy="42652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9"/>
          <p:cNvSpPr txBox="1">
            <a:spLocks noGrp="1"/>
          </p:cNvSpPr>
          <p:nvPr>
            <p:ph type="title"/>
          </p:nvPr>
        </p:nvSpPr>
        <p:spPr>
          <a:xfrm>
            <a:off x="1858520" y="1943011"/>
            <a:ext cx="5527553" cy="171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solidFill>
                  <a:schemeClr val="dk1"/>
                </a:solidFill>
              </a:rPr>
              <a:t>SYSTEM DESIGN</a:t>
            </a:r>
          </a:p>
        </p:txBody>
      </p:sp>
      <p:sp>
        <p:nvSpPr>
          <p:cNvPr id="302" name="Google Shape;302;p29"/>
          <p:cNvSpPr txBox="1">
            <a:spLocks noGrp="1"/>
          </p:cNvSpPr>
          <p:nvPr>
            <p:ph type="title" idx="2"/>
          </p:nvPr>
        </p:nvSpPr>
        <p:spPr>
          <a:xfrm>
            <a:off x="2359350" y="979800"/>
            <a:ext cx="4425300" cy="9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en-US" altLang="zh-CN"/>
              <a:t>2</a:t>
            </a:r>
            <a:endParaRPr lang="en-GB"/>
          </a:p>
        </p:txBody>
      </p:sp>
      <p:grpSp>
        <p:nvGrpSpPr>
          <p:cNvPr id="304" name="Google Shape;304;p29"/>
          <p:cNvGrpSpPr/>
          <p:nvPr/>
        </p:nvGrpSpPr>
        <p:grpSpPr>
          <a:xfrm>
            <a:off x="7277133" y="2751657"/>
            <a:ext cx="971324" cy="1033619"/>
            <a:chOff x="6292800" y="3740300"/>
            <a:chExt cx="1087100" cy="1156950"/>
          </a:xfrm>
        </p:grpSpPr>
        <p:sp>
          <p:nvSpPr>
            <p:cNvPr id="305" name="Google Shape;305;p29"/>
            <p:cNvSpPr/>
            <p:nvPr/>
          </p:nvSpPr>
          <p:spPr>
            <a:xfrm>
              <a:off x="6292800" y="3740300"/>
              <a:ext cx="1087100" cy="604200"/>
            </a:xfrm>
            <a:custGeom>
              <a:avLst/>
              <a:gdLst/>
              <a:ahLst/>
              <a:cxnLst/>
              <a:rect l="l" t="t" r="r" b="b"/>
              <a:pathLst>
                <a:path w="43484" h="24168" extrusionOk="0">
                  <a:moveTo>
                    <a:pt x="22292" y="1"/>
                  </a:moveTo>
                  <a:cubicBezTo>
                    <a:pt x="16739" y="1"/>
                    <a:pt x="12041" y="3682"/>
                    <a:pt x="10514" y="8739"/>
                  </a:cubicBezTo>
                  <a:cubicBezTo>
                    <a:pt x="10501" y="8737"/>
                    <a:pt x="10488" y="8737"/>
                    <a:pt x="10474" y="8735"/>
                  </a:cubicBezTo>
                  <a:cubicBezTo>
                    <a:pt x="10303" y="8725"/>
                    <a:pt x="10134" y="8720"/>
                    <a:pt x="9965" y="8720"/>
                  </a:cubicBezTo>
                  <a:cubicBezTo>
                    <a:pt x="5558" y="8720"/>
                    <a:pt x="1722" y="12081"/>
                    <a:pt x="1211" y="16506"/>
                  </a:cubicBezTo>
                  <a:cubicBezTo>
                    <a:pt x="1002" y="18319"/>
                    <a:pt x="1340" y="20043"/>
                    <a:pt x="2089" y="21524"/>
                  </a:cubicBezTo>
                  <a:lnTo>
                    <a:pt x="1314" y="21528"/>
                  </a:lnTo>
                  <a:cubicBezTo>
                    <a:pt x="588" y="21534"/>
                    <a:pt x="0" y="22123"/>
                    <a:pt x="0" y="22849"/>
                  </a:cubicBezTo>
                  <a:cubicBezTo>
                    <a:pt x="0" y="23578"/>
                    <a:pt x="592" y="24168"/>
                    <a:pt x="1321" y="24168"/>
                  </a:cubicBezTo>
                  <a:lnTo>
                    <a:pt x="42163" y="24168"/>
                  </a:lnTo>
                  <a:cubicBezTo>
                    <a:pt x="42892" y="24168"/>
                    <a:pt x="43484" y="23578"/>
                    <a:pt x="43484" y="22849"/>
                  </a:cubicBezTo>
                  <a:lnTo>
                    <a:pt x="43484" y="22847"/>
                  </a:lnTo>
                  <a:cubicBezTo>
                    <a:pt x="43484" y="22121"/>
                    <a:pt x="42898" y="21532"/>
                    <a:pt x="42172" y="21528"/>
                  </a:cubicBezTo>
                  <a:lnTo>
                    <a:pt x="41601" y="21524"/>
                  </a:lnTo>
                  <a:cubicBezTo>
                    <a:pt x="42071" y="20598"/>
                    <a:pt x="42334" y="19551"/>
                    <a:pt x="42334" y="18439"/>
                  </a:cubicBezTo>
                  <a:cubicBezTo>
                    <a:pt x="42334" y="14651"/>
                    <a:pt x="39259" y="11576"/>
                    <a:pt x="35472" y="11576"/>
                  </a:cubicBezTo>
                  <a:cubicBezTo>
                    <a:pt x="35170" y="11576"/>
                    <a:pt x="34869" y="11596"/>
                    <a:pt x="34578" y="11637"/>
                  </a:cubicBezTo>
                  <a:cubicBezTo>
                    <a:pt x="34230" y="5148"/>
                    <a:pt x="28862" y="1"/>
                    <a:pt x="22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6573750" y="4110600"/>
              <a:ext cx="525200" cy="332200"/>
            </a:xfrm>
            <a:custGeom>
              <a:avLst/>
              <a:gdLst/>
              <a:ahLst/>
              <a:cxnLst/>
              <a:rect l="l" t="t" r="r" b="b"/>
              <a:pathLst>
                <a:path w="21008" h="13288" extrusionOk="0">
                  <a:moveTo>
                    <a:pt x="0" y="1"/>
                  </a:moveTo>
                  <a:lnTo>
                    <a:pt x="0" y="13287"/>
                  </a:lnTo>
                  <a:lnTo>
                    <a:pt x="21008" y="13287"/>
                  </a:lnTo>
                  <a:lnTo>
                    <a:pt x="210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6612625" y="4167225"/>
              <a:ext cx="162825" cy="31150"/>
            </a:xfrm>
            <a:custGeom>
              <a:avLst/>
              <a:gdLst/>
              <a:ahLst/>
              <a:cxnLst/>
              <a:rect l="l" t="t" r="r" b="b"/>
              <a:pathLst>
                <a:path w="6513" h="1246" extrusionOk="0">
                  <a:moveTo>
                    <a:pt x="0" y="0"/>
                  </a:moveTo>
                  <a:lnTo>
                    <a:pt x="0" y="1245"/>
                  </a:lnTo>
                  <a:lnTo>
                    <a:pt x="6513" y="1245"/>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6780175" y="4299400"/>
              <a:ext cx="162825" cy="31200"/>
            </a:xfrm>
            <a:custGeom>
              <a:avLst/>
              <a:gdLst/>
              <a:ahLst/>
              <a:cxnLst/>
              <a:rect l="l" t="t" r="r" b="b"/>
              <a:pathLst>
                <a:path w="6513" h="1248" extrusionOk="0">
                  <a:moveTo>
                    <a:pt x="0" y="0"/>
                  </a:moveTo>
                  <a:lnTo>
                    <a:pt x="0" y="1248"/>
                  </a:lnTo>
                  <a:lnTo>
                    <a:pt x="6513" y="1248"/>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6811125" y="4167225"/>
              <a:ext cx="85600" cy="31150"/>
            </a:xfrm>
            <a:custGeom>
              <a:avLst/>
              <a:gdLst/>
              <a:ahLst/>
              <a:cxnLst/>
              <a:rect l="l" t="t" r="r" b="b"/>
              <a:pathLst>
                <a:path w="3424" h="1246" extrusionOk="0">
                  <a:moveTo>
                    <a:pt x="0" y="0"/>
                  </a:moveTo>
                  <a:lnTo>
                    <a:pt x="0" y="1245"/>
                  </a:lnTo>
                  <a:lnTo>
                    <a:pt x="3423" y="1245"/>
                  </a:lnTo>
                  <a:lnTo>
                    <a:pt x="34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6975225" y="4299400"/>
              <a:ext cx="85600" cy="31200"/>
            </a:xfrm>
            <a:custGeom>
              <a:avLst/>
              <a:gdLst/>
              <a:ahLst/>
              <a:cxnLst/>
              <a:rect l="l" t="t" r="r" b="b"/>
              <a:pathLst>
                <a:path w="3424" h="1248" extrusionOk="0">
                  <a:moveTo>
                    <a:pt x="0" y="0"/>
                  </a:moveTo>
                  <a:lnTo>
                    <a:pt x="0" y="1248"/>
                  </a:lnTo>
                  <a:lnTo>
                    <a:pt x="3423" y="1248"/>
                  </a:lnTo>
                  <a:lnTo>
                    <a:pt x="34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6640975" y="4296500"/>
              <a:ext cx="85600" cy="31150"/>
            </a:xfrm>
            <a:custGeom>
              <a:avLst/>
              <a:gdLst/>
              <a:ahLst/>
              <a:cxnLst/>
              <a:rect l="l" t="t" r="r" b="b"/>
              <a:pathLst>
                <a:path w="3424" h="1246" extrusionOk="0">
                  <a:moveTo>
                    <a:pt x="1" y="0"/>
                  </a:moveTo>
                  <a:lnTo>
                    <a:pt x="1" y="1246"/>
                  </a:lnTo>
                  <a:lnTo>
                    <a:pt x="3424" y="1246"/>
                  </a:lnTo>
                  <a:lnTo>
                    <a:pt x="34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6889650" y="4231825"/>
              <a:ext cx="85600" cy="31200"/>
            </a:xfrm>
            <a:custGeom>
              <a:avLst/>
              <a:gdLst/>
              <a:ahLst/>
              <a:cxnLst/>
              <a:rect l="l" t="t" r="r" b="b"/>
              <a:pathLst>
                <a:path w="3424" h="1248" extrusionOk="0">
                  <a:moveTo>
                    <a:pt x="0" y="1"/>
                  </a:moveTo>
                  <a:lnTo>
                    <a:pt x="0" y="1248"/>
                  </a:lnTo>
                  <a:lnTo>
                    <a:pt x="3423" y="1248"/>
                  </a:lnTo>
                  <a:lnTo>
                    <a:pt x="34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6928750" y="4167225"/>
              <a:ext cx="126075" cy="31150"/>
            </a:xfrm>
            <a:custGeom>
              <a:avLst/>
              <a:gdLst/>
              <a:ahLst/>
              <a:cxnLst/>
              <a:rect l="l" t="t" r="r" b="b"/>
              <a:pathLst>
                <a:path w="5043" h="1246" extrusionOk="0">
                  <a:moveTo>
                    <a:pt x="1" y="0"/>
                  </a:moveTo>
                  <a:lnTo>
                    <a:pt x="1" y="1245"/>
                  </a:lnTo>
                  <a:lnTo>
                    <a:pt x="5043" y="1245"/>
                  </a:lnTo>
                  <a:lnTo>
                    <a:pt x="5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6678700" y="4231825"/>
              <a:ext cx="162850" cy="31200"/>
            </a:xfrm>
            <a:custGeom>
              <a:avLst/>
              <a:gdLst/>
              <a:ahLst/>
              <a:cxnLst/>
              <a:rect l="l" t="t" r="r" b="b"/>
              <a:pathLst>
                <a:path w="6514" h="1248" extrusionOk="0">
                  <a:moveTo>
                    <a:pt x="1" y="1"/>
                  </a:moveTo>
                  <a:lnTo>
                    <a:pt x="1" y="1248"/>
                  </a:lnTo>
                  <a:lnTo>
                    <a:pt x="6513" y="1248"/>
                  </a:lnTo>
                  <a:lnTo>
                    <a:pt x="6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6573750" y="4081125"/>
              <a:ext cx="525200" cy="29500"/>
            </a:xfrm>
            <a:custGeom>
              <a:avLst/>
              <a:gdLst/>
              <a:ahLst/>
              <a:cxnLst/>
              <a:rect l="l" t="t" r="r" b="b"/>
              <a:pathLst>
                <a:path w="21008" h="1180" extrusionOk="0">
                  <a:moveTo>
                    <a:pt x="0" y="1"/>
                  </a:moveTo>
                  <a:lnTo>
                    <a:pt x="0" y="1180"/>
                  </a:lnTo>
                  <a:lnTo>
                    <a:pt x="21008" y="1180"/>
                  </a:lnTo>
                  <a:lnTo>
                    <a:pt x="210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6620725" y="4090800"/>
              <a:ext cx="10150" cy="10150"/>
            </a:xfrm>
            <a:custGeom>
              <a:avLst/>
              <a:gdLst/>
              <a:ahLst/>
              <a:cxnLst/>
              <a:rect l="l" t="t" r="r" b="b"/>
              <a:pathLst>
                <a:path w="406" h="406" extrusionOk="0">
                  <a:moveTo>
                    <a:pt x="203" y="1"/>
                  </a:moveTo>
                  <a:cubicBezTo>
                    <a:pt x="92" y="1"/>
                    <a:pt x="0" y="91"/>
                    <a:pt x="0" y="203"/>
                  </a:cubicBezTo>
                  <a:cubicBezTo>
                    <a:pt x="0" y="316"/>
                    <a:pt x="91" y="406"/>
                    <a:pt x="203" y="406"/>
                  </a:cubicBezTo>
                  <a:cubicBezTo>
                    <a:pt x="315" y="406"/>
                    <a:pt x="406" y="316"/>
                    <a:pt x="406" y="203"/>
                  </a:cubicBezTo>
                  <a:cubicBezTo>
                    <a:pt x="406"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6647150" y="4090800"/>
              <a:ext cx="10200" cy="10150"/>
            </a:xfrm>
            <a:custGeom>
              <a:avLst/>
              <a:gdLst/>
              <a:ahLst/>
              <a:cxnLst/>
              <a:rect l="l" t="t" r="r" b="b"/>
              <a:pathLst>
                <a:path w="408" h="406" extrusionOk="0">
                  <a:moveTo>
                    <a:pt x="203" y="1"/>
                  </a:moveTo>
                  <a:cubicBezTo>
                    <a:pt x="93" y="1"/>
                    <a:pt x="1" y="91"/>
                    <a:pt x="1" y="203"/>
                  </a:cubicBezTo>
                  <a:cubicBezTo>
                    <a:pt x="1" y="316"/>
                    <a:pt x="93" y="406"/>
                    <a:pt x="203" y="406"/>
                  </a:cubicBezTo>
                  <a:cubicBezTo>
                    <a:pt x="316" y="406"/>
                    <a:pt x="408" y="316"/>
                    <a:pt x="408" y="203"/>
                  </a:cubicBezTo>
                  <a:cubicBezTo>
                    <a:pt x="408" y="91"/>
                    <a:pt x="316"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6673650" y="4090800"/>
              <a:ext cx="10150" cy="10150"/>
            </a:xfrm>
            <a:custGeom>
              <a:avLst/>
              <a:gdLst/>
              <a:ahLst/>
              <a:cxnLst/>
              <a:rect l="l" t="t" r="r" b="b"/>
              <a:pathLst>
                <a:path w="406" h="406" extrusionOk="0">
                  <a:moveTo>
                    <a:pt x="203" y="1"/>
                  </a:moveTo>
                  <a:cubicBezTo>
                    <a:pt x="90" y="1"/>
                    <a:pt x="0" y="91"/>
                    <a:pt x="0" y="203"/>
                  </a:cubicBezTo>
                  <a:cubicBezTo>
                    <a:pt x="0" y="316"/>
                    <a:pt x="90" y="406"/>
                    <a:pt x="203" y="406"/>
                  </a:cubicBezTo>
                  <a:cubicBezTo>
                    <a:pt x="315" y="406"/>
                    <a:pt x="405" y="316"/>
                    <a:pt x="405" y="203"/>
                  </a:cubicBezTo>
                  <a:cubicBezTo>
                    <a:pt x="405"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6521050" y="4554700"/>
              <a:ext cx="554375" cy="342550"/>
            </a:xfrm>
            <a:custGeom>
              <a:avLst/>
              <a:gdLst/>
              <a:ahLst/>
              <a:cxnLst/>
              <a:rect l="l" t="t" r="r" b="b"/>
              <a:pathLst>
                <a:path w="22175" h="13702" extrusionOk="0">
                  <a:moveTo>
                    <a:pt x="1913" y="0"/>
                  </a:moveTo>
                  <a:cubicBezTo>
                    <a:pt x="857" y="0"/>
                    <a:pt x="1" y="855"/>
                    <a:pt x="2" y="1912"/>
                  </a:cubicBezTo>
                  <a:lnTo>
                    <a:pt x="2" y="13701"/>
                  </a:lnTo>
                  <a:lnTo>
                    <a:pt x="22174" y="13701"/>
                  </a:lnTo>
                  <a:lnTo>
                    <a:pt x="22174" y="1912"/>
                  </a:lnTo>
                  <a:lnTo>
                    <a:pt x="11143" y="1912"/>
                  </a:lnTo>
                  <a:cubicBezTo>
                    <a:pt x="11143" y="855"/>
                    <a:pt x="10286" y="0"/>
                    <a:pt x="9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6521100" y="4602500"/>
              <a:ext cx="630550" cy="294750"/>
            </a:xfrm>
            <a:custGeom>
              <a:avLst/>
              <a:gdLst/>
              <a:ahLst/>
              <a:cxnLst/>
              <a:rect l="l" t="t" r="r" b="b"/>
              <a:pathLst>
                <a:path w="25222" h="11790" extrusionOk="0">
                  <a:moveTo>
                    <a:pt x="5467" y="0"/>
                  </a:moveTo>
                  <a:cubicBezTo>
                    <a:pt x="4776" y="0"/>
                    <a:pt x="4157" y="432"/>
                    <a:pt x="3919" y="1082"/>
                  </a:cubicBezTo>
                  <a:lnTo>
                    <a:pt x="0" y="11789"/>
                  </a:lnTo>
                  <a:lnTo>
                    <a:pt x="22172" y="11789"/>
                  </a:lnTo>
                  <a:lnTo>
                    <a:pt x="25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6935300" y="4416900"/>
              <a:ext cx="22025" cy="197925"/>
            </a:xfrm>
            <a:custGeom>
              <a:avLst/>
              <a:gdLst/>
              <a:ahLst/>
              <a:cxnLst/>
              <a:rect l="l" t="t" r="r" b="b"/>
              <a:pathLst>
                <a:path w="881" h="7917" extrusionOk="0">
                  <a:moveTo>
                    <a:pt x="440" y="0"/>
                  </a:moveTo>
                  <a:cubicBezTo>
                    <a:pt x="199" y="0"/>
                    <a:pt x="0" y="197"/>
                    <a:pt x="0" y="439"/>
                  </a:cubicBezTo>
                  <a:cubicBezTo>
                    <a:pt x="0" y="685"/>
                    <a:pt x="199" y="879"/>
                    <a:pt x="440" y="879"/>
                  </a:cubicBezTo>
                  <a:cubicBezTo>
                    <a:pt x="682" y="879"/>
                    <a:pt x="881" y="685"/>
                    <a:pt x="881" y="439"/>
                  </a:cubicBezTo>
                  <a:cubicBezTo>
                    <a:pt x="881" y="197"/>
                    <a:pt x="682" y="0"/>
                    <a:pt x="440" y="0"/>
                  </a:cubicBezTo>
                  <a:close/>
                  <a:moveTo>
                    <a:pt x="440" y="1759"/>
                  </a:moveTo>
                  <a:cubicBezTo>
                    <a:pt x="199" y="1759"/>
                    <a:pt x="0" y="1957"/>
                    <a:pt x="0" y="2198"/>
                  </a:cubicBezTo>
                  <a:cubicBezTo>
                    <a:pt x="0" y="2445"/>
                    <a:pt x="199" y="2638"/>
                    <a:pt x="440" y="2638"/>
                  </a:cubicBezTo>
                  <a:cubicBezTo>
                    <a:pt x="682" y="2638"/>
                    <a:pt x="881" y="2445"/>
                    <a:pt x="881" y="2198"/>
                  </a:cubicBezTo>
                  <a:cubicBezTo>
                    <a:pt x="881" y="1957"/>
                    <a:pt x="682" y="1759"/>
                    <a:pt x="440" y="1759"/>
                  </a:cubicBezTo>
                  <a:close/>
                  <a:moveTo>
                    <a:pt x="440" y="3519"/>
                  </a:moveTo>
                  <a:cubicBezTo>
                    <a:pt x="199" y="3519"/>
                    <a:pt x="0" y="3716"/>
                    <a:pt x="0" y="3957"/>
                  </a:cubicBezTo>
                  <a:cubicBezTo>
                    <a:pt x="0" y="4204"/>
                    <a:pt x="199" y="4398"/>
                    <a:pt x="440" y="4398"/>
                  </a:cubicBezTo>
                  <a:cubicBezTo>
                    <a:pt x="682" y="4398"/>
                    <a:pt x="881" y="4204"/>
                    <a:pt x="881" y="3957"/>
                  </a:cubicBezTo>
                  <a:cubicBezTo>
                    <a:pt x="881" y="3716"/>
                    <a:pt x="682" y="3519"/>
                    <a:pt x="440" y="3519"/>
                  </a:cubicBezTo>
                  <a:close/>
                  <a:moveTo>
                    <a:pt x="440" y="5278"/>
                  </a:moveTo>
                  <a:cubicBezTo>
                    <a:pt x="199" y="5278"/>
                    <a:pt x="0" y="5475"/>
                    <a:pt x="0" y="5717"/>
                  </a:cubicBezTo>
                  <a:cubicBezTo>
                    <a:pt x="0" y="5964"/>
                    <a:pt x="199" y="6157"/>
                    <a:pt x="440" y="6157"/>
                  </a:cubicBezTo>
                  <a:cubicBezTo>
                    <a:pt x="682" y="6157"/>
                    <a:pt x="881" y="5964"/>
                    <a:pt x="881" y="5717"/>
                  </a:cubicBezTo>
                  <a:cubicBezTo>
                    <a:pt x="881" y="5475"/>
                    <a:pt x="682" y="5278"/>
                    <a:pt x="440" y="5278"/>
                  </a:cubicBezTo>
                  <a:close/>
                  <a:moveTo>
                    <a:pt x="440" y="7038"/>
                  </a:moveTo>
                  <a:cubicBezTo>
                    <a:pt x="199" y="7038"/>
                    <a:pt x="0" y="7235"/>
                    <a:pt x="0" y="7476"/>
                  </a:cubicBezTo>
                  <a:cubicBezTo>
                    <a:pt x="0" y="7723"/>
                    <a:pt x="199" y="7916"/>
                    <a:pt x="440" y="7916"/>
                  </a:cubicBezTo>
                  <a:cubicBezTo>
                    <a:pt x="682" y="7916"/>
                    <a:pt x="881" y="7723"/>
                    <a:pt x="881" y="7476"/>
                  </a:cubicBezTo>
                  <a:cubicBezTo>
                    <a:pt x="881" y="7235"/>
                    <a:pt x="682" y="7038"/>
                    <a:pt x="440"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6715375" y="4458750"/>
              <a:ext cx="22025" cy="197975"/>
            </a:xfrm>
            <a:custGeom>
              <a:avLst/>
              <a:gdLst/>
              <a:ahLst/>
              <a:cxnLst/>
              <a:rect l="l" t="t" r="r" b="b"/>
              <a:pathLst>
                <a:path w="881" h="7919" extrusionOk="0">
                  <a:moveTo>
                    <a:pt x="441" y="1"/>
                  </a:moveTo>
                  <a:cubicBezTo>
                    <a:pt x="199" y="1"/>
                    <a:pt x="0" y="200"/>
                    <a:pt x="0" y="441"/>
                  </a:cubicBezTo>
                  <a:cubicBezTo>
                    <a:pt x="0" y="682"/>
                    <a:pt x="199" y="881"/>
                    <a:pt x="441" y="881"/>
                  </a:cubicBezTo>
                  <a:cubicBezTo>
                    <a:pt x="682" y="881"/>
                    <a:pt x="881" y="682"/>
                    <a:pt x="881" y="441"/>
                  </a:cubicBezTo>
                  <a:cubicBezTo>
                    <a:pt x="881" y="200"/>
                    <a:pt x="682" y="1"/>
                    <a:pt x="441" y="1"/>
                  </a:cubicBezTo>
                  <a:close/>
                  <a:moveTo>
                    <a:pt x="441" y="1760"/>
                  </a:moveTo>
                  <a:cubicBezTo>
                    <a:pt x="199" y="1760"/>
                    <a:pt x="0" y="1959"/>
                    <a:pt x="0" y="2200"/>
                  </a:cubicBezTo>
                  <a:cubicBezTo>
                    <a:pt x="0" y="2442"/>
                    <a:pt x="199" y="2641"/>
                    <a:pt x="441" y="2641"/>
                  </a:cubicBezTo>
                  <a:cubicBezTo>
                    <a:pt x="682" y="2641"/>
                    <a:pt x="881" y="2442"/>
                    <a:pt x="881" y="2200"/>
                  </a:cubicBezTo>
                  <a:cubicBezTo>
                    <a:pt x="881" y="1959"/>
                    <a:pt x="682" y="1760"/>
                    <a:pt x="441" y="1760"/>
                  </a:cubicBezTo>
                  <a:close/>
                  <a:moveTo>
                    <a:pt x="441" y="3519"/>
                  </a:moveTo>
                  <a:cubicBezTo>
                    <a:pt x="199" y="3519"/>
                    <a:pt x="0" y="3718"/>
                    <a:pt x="0" y="3960"/>
                  </a:cubicBezTo>
                  <a:cubicBezTo>
                    <a:pt x="0" y="4201"/>
                    <a:pt x="199" y="4400"/>
                    <a:pt x="441" y="4400"/>
                  </a:cubicBezTo>
                  <a:cubicBezTo>
                    <a:pt x="682" y="4400"/>
                    <a:pt x="881" y="4201"/>
                    <a:pt x="881" y="3960"/>
                  </a:cubicBezTo>
                  <a:cubicBezTo>
                    <a:pt x="881" y="3718"/>
                    <a:pt x="682" y="3519"/>
                    <a:pt x="441" y="3519"/>
                  </a:cubicBezTo>
                  <a:close/>
                  <a:moveTo>
                    <a:pt x="441" y="5279"/>
                  </a:moveTo>
                  <a:cubicBezTo>
                    <a:pt x="199" y="5279"/>
                    <a:pt x="0" y="5478"/>
                    <a:pt x="0" y="5719"/>
                  </a:cubicBezTo>
                  <a:cubicBezTo>
                    <a:pt x="0" y="5961"/>
                    <a:pt x="199" y="6159"/>
                    <a:pt x="441" y="6159"/>
                  </a:cubicBezTo>
                  <a:cubicBezTo>
                    <a:pt x="682" y="6159"/>
                    <a:pt x="881" y="5961"/>
                    <a:pt x="881" y="5719"/>
                  </a:cubicBezTo>
                  <a:cubicBezTo>
                    <a:pt x="881" y="5478"/>
                    <a:pt x="682" y="5279"/>
                    <a:pt x="441" y="5279"/>
                  </a:cubicBezTo>
                  <a:close/>
                  <a:moveTo>
                    <a:pt x="441" y="7038"/>
                  </a:moveTo>
                  <a:cubicBezTo>
                    <a:pt x="199" y="7038"/>
                    <a:pt x="0" y="7237"/>
                    <a:pt x="0" y="7479"/>
                  </a:cubicBezTo>
                  <a:cubicBezTo>
                    <a:pt x="0" y="7720"/>
                    <a:pt x="199" y="7919"/>
                    <a:pt x="441" y="7919"/>
                  </a:cubicBezTo>
                  <a:cubicBezTo>
                    <a:pt x="682" y="7919"/>
                    <a:pt x="881" y="7720"/>
                    <a:pt x="881" y="7479"/>
                  </a:cubicBezTo>
                  <a:cubicBezTo>
                    <a:pt x="881" y="7237"/>
                    <a:pt x="682" y="7038"/>
                    <a:pt x="441"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6825350" y="4318000"/>
              <a:ext cx="22000" cy="197975"/>
            </a:xfrm>
            <a:custGeom>
              <a:avLst/>
              <a:gdLst/>
              <a:ahLst/>
              <a:cxnLst/>
              <a:rect l="l" t="t" r="r" b="b"/>
              <a:pathLst>
                <a:path w="880" h="7919" extrusionOk="0">
                  <a:moveTo>
                    <a:pt x="439" y="1"/>
                  </a:moveTo>
                  <a:cubicBezTo>
                    <a:pt x="198" y="1"/>
                    <a:pt x="1" y="200"/>
                    <a:pt x="1" y="441"/>
                  </a:cubicBezTo>
                  <a:cubicBezTo>
                    <a:pt x="1" y="682"/>
                    <a:pt x="198" y="881"/>
                    <a:pt x="439" y="881"/>
                  </a:cubicBezTo>
                  <a:cubicBezTo>
                    <a:pt x="682" y="881"/>
                    <a:pt x="879" y="682"/>
                    <a:pt x="879" y="441"/>
                  </a:cubicBezTo>
                  <a:cubicBezTo>
                    <a:pt x="879" y="200"/>
                    <a:pt x="682" y="1"/>
                    <a:pt x="439" y="1"/>
                  </a:cubicBezTo>
                  <a:close/>
                  <a:moveTo>
                    <a:pt x="439" y="1760"/>
                  </a:moveTo>
                  <a:cubicBezTo>
                    <a:pt x="198" y="1760"/>
                    <a:pt x="1" y="1959"/>
                    <a:pt x="1" y="2200"/>
                  </a:cubicBezTo>
                  <a:cubicBezTo>
                    <a:pt x="1" y="2447"/>
                    <a:pt x="198" y="2641"/>
                    <a:pt x="439" y="2641"/>
                  </a:cubicBezTo>
                  <a:cubicBezTo>
                    <a:pt x="682" y="2641"/>
                    <a:pt x="879" y="2447"/>
                    <a:pt x="879" y="2200"/>
                  </a:cubicBezTo>
                  <a:cubicBezTo>
                    <a:pt x="879" y="1959"/>
                    <a:pt x="682" y="1760"/>
                    <a:pt x="439" y="1760"/>
                  </a:cubicBezTo>
                  <a:close/>
                  <a:moveTo>
                    <a:pt x="439" y="3519"/>
                  </a:moveTo>
                  <a:cubicBezTo>
                    <a:pt x="198" y="3519"/>
                    <a:pt x="1" y="3718"/>
                    <a:pt x="1" y="3960"/>
                  </a:cubicBezTo>
                  <a:cubicBezTo>
                    <a:pt x="1" y="4207"/>
                    <a:pt x="198" y="4400"/>
                    <a:pt x="439" y="4400"/>
                  </a:cubicBezTo>
                  <a:cubicBezTo>
                    <a:pt x="682" y="4400"/>
                    <a:pt x="879" y="4207"/>
                    <a:pt x="879" y="3960"/>
                  </a:cubicBezTo>
                  <a:cubicBezTo>
                    <a:pt x="879" y="3718"/>
                    <a:pt x="682" y="3519"/>
                    <a:pt x="439" y="3519"/>
                  </a:cubicBezTo>
                  <a:close/>
                  <a:moveTo>
                    <a:pt x="439" y="5279"/>
                  </a:moveTo>
                  <a:cubicBezTo>
                    <a:pt x="198" y="5279"/>
                    <a:pt x="1" y="5478"/>
                    <a:pt x="1" y="5719"/>
                  </a:cubicBezTo>
                  <a:cubicBezTo>
                    <a:pt x="1" y="5966"/>
                    <a:pt x="198" y="6159"/>
                    <a:pt x="439" y="6159"/>
                  </a:cubicBezTo>
                  <a:cubicBezTo>
                    <a:pt x="682" y="6159"/>
                    <a:pt x="879" y="5966"/>
                    <a:pt x="879" y="5719"/>
                  </a:cubicBezTo>
                  <a:cubicBezTo>
                    <a:pt x="879" y="5478"/>
                    <a:pt x="682" y="5279"/>
                    <a:pt x="439" y="5279"/>
                  </a:cubicBezTo>
                  <a:close/>
                  <a:moveTo>
                    <a:pt x="439" y="7038"/>
                  </a:moveTo>
                  <a:cubicBezTo>
                    <a:pt x="198" y="7038"/>
                    <a:pt x="1" y="7237"/>
                    <a:pt x="1" y="7479"/>
                  </a:cubicBezTo>
                  <a:cubicBezTo>
                    <a:pt x="1" y="7720"/>
                    <a:pt x="198" y="7919"/>
                    <a:pt x="439" y="7919"/>
                  </a:cubicBezTo>
                  <a:cubicBezTo>
                    <a:pt x="682" y="7919"/>
                    <a:pt x="879" y="7720"/>
                    <a:pt x="879" y="7479"/>
                  </a:cubicBezTo>
                  <a:cubicBezTo>
                    <a:pt x="879" y="7237"/>
                    <a:pt x="682" y="7038"/>
                    <a:pt x="439"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29"/>
          <p:cNvSpPr/>
          <p:nvPr/>
        </p:nvSpPr>
        <p:spPr>
          <a:xfrm>
            <a:off x="1235700" y="880924"/>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9"/>
          <p:cNvGrpSpPr/>
          <p:nvPr/>
        </p:nvGrpSpPr>
        <p:grpSpPr>
          <a:xfrm>
            <a:off x="814575" y="787694"/>
            <a:ext cx="744852" cy="333225"/>
            <a:chOff x="238125" y="1013500"/>
            <a:chExt cx="675725" cy="302300"/>
          </a:xfrm>
        </p:grpSpPr>
        <p:sp>
          <p:nvSpPr>
            <p:cNvPr id="326" name="Google Shape;326;p29"/>
            <p:cNvSpPr/>
            <p:nvPr/>
          </p:nvSpPr>
          <p:spPr>
            <a:xfrm>
              <a:off x="238125" y="1013500"/>
              <a:ext cx="675725" cy="302300"/>
            </a:xfrm>
            <a:custGeom>
              <a:avLst/>
              <a:gdLst/>
              <a:ahLst/>
              <a:cxnLst/>
              <a:rect l="l" t="t" r="r" b="b"/>
              <a:pathLst>
                <a:path w="27029" h="12092" extrusionOk="0">
                  <a:moveTo>
                    <a:pt x="0" y="0"/>
                  </a:moveTo>
                  <a:lnTo>
                    <a:pt x="0" y="12091"/>
                  </a:lnTo>
                  <a:lnTo>
                    <a:pt x="27028" y="12091"/>
                  </a:lnTo>
                  <a:lnTo>
                    <a:pt x="27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412625" y="1114550"/>
              <a:ext cx="106000" cy="109550"/>
            </a:xfrm>
            <a:custGeom>
              <a:avLst/>
              <a:gdLst/>
              <a:ahLst/>
              <a:cxnLst/>
              <a:rect l="l" t="t" r="r" b="b"/>
              <a:pathLst>
                <a:path w="4240" h="4382" extrusionOk="0">
                  <a:moveTo>
                    <a:pt x="4240" y="0"/>
                  </a:moveTo>
                  <a:lnTo>
                    <a:pt x="0" y="1612"/>
                  </a:lnTo>
                  <a:lnTo>
                    <a:pt x="0" y="2769"/>
                  </a:lnTo>
                  <a:lnTo>
                    <a:pt x="4240" y="4381"/>
                  </a:lnTo>
                  <a:lnTo>
                    <a:pt x="4240" y="3269"/>
                  </a:lnTo>
                  <a:lnTo>
                    <a:pt x="1275" y="2191"/>
                  </a:lnTo>
                  <a:lnTo>
                    <a:pt x="4240" y="1104"/>
                  </a:lnTo>
                  <a:lnTo>
                    <a:pt x="42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524900" y="1059775"/>
              <a:ext cx="104450" cy="209725"/>
            </a:xfrm>
            <a:custGeom>
              <a:avLst/>
              <a:gdLst/>
              <a:ahLst/>
              <a:cxnLst/>
              <a:rect l="l" t="t" r="r" b="b"/>
              <a:pathLst>
                <a:path w="4178" h="8389" extrusionOk="0">
                  <a:moveTo>
                    <a:pt x="2939" y="1"/>
                  </a:moveTo>
                  <a:lnTo>
                    <a:pt x="1" y="8389"/>
                  </a:lnTo>
                  <a:lnTo>
                    <a:pt x="1239" y="8389"/>
                  </a:lnTo>
                  <a:lnTo>
                    <a:pt x="41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633375" y="1114550"/>
              <a:ext cx="105950" cy="109550"/>
            </a:xfrm>
            <a:custGeom>
              <a:avLst/>
              <a:gdLst/>
              <a:ahLst/>
              <a:cxnLst/>
              <a:rect l="l" t="t" r="r" b="b"/>
              <a:pathLst>
                <a:path w="4238" h="4382" extrusionOk="0">
                  <a:moveTo>
                    <a:pt x="1" y="0"/>
                  </a:moveTo>
                  <a:lnTo>
                    <a:pt x="1" y="1104"/>
                  </a:lnTo>
                  <a:lnTo>
                    <a:pt x="2965" y="2191"/>
                  </a:lnTo>
                  <a:lnTo>
                    <a:pt x="1" y="3269"/>
                  </a:lnTo>
                  <a:lnTo>
                    <a:pt x="1" y="4381"/>
                  </a:lnTo>
                  <a:lnTo>
                    <a:pt x="4238" y="2769"/>
                  </a:lnTo>
                  <a:lnTo>
                    <a:pt x="4238" y="1612"/>
                  </a:lnTo>
                  <a:lnTo>
                    <a:pt x="4238" y="1611"/>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715100" y="647001"/>
            <a:ext cx="3727800" cy="67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Development</a:t>
            </a:r>
            <a:endParaRPr b="1" dirty="0"/>
          </a:p>
        </p:txBody>
      </p:sp>
      <p:sp>
        <p:nvSpPr>
          <p:cNvPr id="335" name="Google Shape;335;p30"/>
          <p:cNvSpPr txBox="1">
            <a:spLocks noGrp="1"/>
          </p:cNvSpPr>
          <p:nvPr>
            <p:ph type="body" idx="1"/>
          </p:nvPr>
        </p:nvSpPr>
        <p:spPr>
          <a:xfrm>
            <a:off x="973122" y="1325601"/>
            <a:ext cx="8388991" cy="3389012"/>
          </a:xfrm>
          <a:prstGeom prst="rect">
            <a:avLst/>
          </a:prstGeom>
        </p:spPr>
        <p:txBody>
          <a:bodyPr spcFirstLastPara="1" wrap="square" lIns="91425" tIns="91425" rIns="91425" bIns="91425" anchor="t" anchorCtr="0">
            <a:noAutofit/>
          </a:bodyPr>
          <a:lstStyle/>
          <a:p>
            <a:pPr marL="0" marR="0">
              <a:lnSpc>
                <a:spcPct val="150000"/>
              </a:lnSpc>
              <a:spcBef>
                <a:spcPts val="0"/>
              </a:spcBef>
              <a:spcAft>
                <a:spcPts val="0"/>
              </a:spcAft>
            </a:pPr>
            <a:r>
              <a:rPr lang="en-US" altLang="zh-CN" sz="2400" dirty="0"/>
              <a:t>Object-Oriented Development</a:t>
            </a:r>
          </a:p>
          <a:p>
            <a:pPr marL="0" marR="0">
              <a:lnSpc>
                <a:spcPct val="150000"/>
              </a:lnSpc>
              <a:spcBef>
                <a:spcPts val="0"/>
              </a:spcBef>
              <a:spcAft>
                <a:spcPts val="0"/>
              </a:spcAft>
            </a:pPr>
            <a:r>
              <a:rPr lang="en-US" altLang="zh-CN" sz="2000" dirty="0"/>
              <a:t>– Object-Oriented Analysis (Requirements specification) </a:t>
            </a:r>
          </a:p>
          <a:p>
            <a:pPr marL="0" marR="0">
              <a:lnSpc>
                <a:spcPct val="150000"/>
              </a:lnSpc>
              <a:spcBef>
                <a:spcPts val="0"/>
              </a:spcBef>
              <a:spcAft>
                <a:spcPts val="0"/>
              </a:spcAft>
            </a:pPr>
            <a:r>
              <a:rPr lang="en-US" altLang="zh-CN" sz="2000" dirty="0"/>
              <a:t>– Object-Oriented Design (Architectural Design) </a:t>
            </a:r>
          </a:p>
          <a:p>
            <a:pPr marL="0" marR="0">
              <a:lnSpc>
                <a:spcPct val="150000"/>
              </a:lnSpc>
              <a:spcBef>
                <a:spcPts val="0"/>
              </a:spcBef>
              <a:spcAft>
                <a:spcPts val="0"/>
              </a:spcAft>
            </a:pPr>
            <a:r>
              <a:rPr lang="en-US" altLang="zh-CN" sz="2000" dirty="0"/>
              <a:t>– Object Design (Detailed Design) </a:t>
            </a:r>
          </a:p>
          <a:p>
            <a:pPr marL="0" marR="0">
              <a:lnSpc>
                <a:spcPct val="150000"/>
              </a:lnSpc>
              <a:spcBef>
                <a:spcPts val="0"/>
              </a:spcBef>
              <a:spcAft>
                <a:spcPts val="0"/>
              </a:spcAft>
            </a:pPr>
            <a:r>
              <a:rPr lang="en-US" altLang="zh-CN" sz="2000" dirty="0"/>
              <a:t>– Object-Oriented Programming (Implementation)</a:t>
            </a:r>
            <a:endParaRPr lang="en-US" altLang="zh-CN" sz="2000" i="0" kern="100" spc="0" dirty="0">
              <a:solidFill>
                <a:srgbClr val="101214"/>
              </a:solidFill>
              <a:effectLst/>
              <a:latin typeface="Segoe UI" panose="020B0502040204020203" pitchFamily="34" charset="0"/>
              <a:ea typeface="宋体" panose="02010600030101010101" pitchFamily="2" charset="-122"/>
              <a:cs typeface="Segoe UI" panose="020B0502040204020203" pitchFamily="34" charset="0"/>
            </a:endParaRPr>
          </a:p>
        </p:txBody>
      </p:sp>
      <p:grpSp>
        <p:nvGrpSpPr>
          <p:cNvPr id="337" name="Google Shape;337;p30"/>
          <p:cNvGrpSpPr/>
          <p:nvPr/>
        </p:nvGrpSpPr>
        <p:grpSpPr>
          <a:xfrm>
            <a:off x="7983348" y="1065825"/>
            <a:ext cx="488979" cy="71149"/>
            <a:chOff x="6017475" y="1127825"/>
            <a:chExt cx="290075" cy="42200"/>
          </a:xfrm>
        </p:grpSpPr>
        <p:sp>
          <p:nvSpPr>
            <p:cNvPr id="338" name="Google Shape;338;p30"/>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98;p44">
            <a:extLst>
              <a:ext uri="{FF2B5EF4-FFF2-40B4-BE49-F238E27FC236}">
                <a16:creationId xmlns:a16="http://schemas.microsoft.com/office/drawing/2014/main" id="{A9126EBB-FA18-8C77-B7A1-8AD031C730A7}"/>
              </a:ext>
            </a:extLst>
          </p:cNvPr>
          <p:cNvGrpSpPr/>
          <p:nvPr/>
        </p:nvGrpSpPr>
        <p:grpSpPr>
          <a:xfrm>
            <a:off x="7256471" y="2571750"/>
            <a:ext cx="971324" cy="1033619"/>
            <a:chOff x="6292800" y="3740300"/>
            <a:chExt cx="1087100" cy="1156950"/>
          </a:xfrm>
        </p:grpSpPr>
        <p:sp>
          <p:nvSpPr>
            <p:cNvPr id="4" name="Google Shape;699;p44">
              <a:extLst>
                <a:ext uri="{FF2B5EF4-FFF2-40B4-BE49-F238E27FC236}">
                  <a16:creationId xmlns:a16="http://schemas.microsoft.com/office/drawing/2014/main" id="{7369B7FA-A854-A7CD-5D55-CE2135ADE47D}"/>
                </a:ext>
              </a:extLst>
            </p:cNvPr>
            <p:cNvSpPr/>
            <p:nvPr/>
          </p:nvSpPr>
          <p:spPr>
            <a:xfrm>
              <a:off x="6292800" y="3740300"/>
              <a:ext cx="1087100" cy="604200"/>
            </a:xfrm>
            <a:custGeom>
              <a:avLst/>
              <a:gdLst/>
              <a:ahLst/>
              <a:cxnLst/>
              <a:rect l="l" t="t" r="r" b="b"/>
              <a:pathLst>
                <a:path w="43484" h="24168" extrusionOk="0">
                  <a:moveTo>
                    <a:pt x="22292" y="1"/>
                  </a:moveTo>
                  <a:cubicBezTo>
                    <a:pt x="16739" y="1"/>
                    <a:pt x="12041" y="3682"/>
                    <a:pt x="10514" y="8739"/>
                  </a:cubicBezTo>
                  <a:cubicBezTo>
                    <a:pt x="10501" y="8737"/>
                    <a:pt x="10488" y="8737"/>
                    <a:pt x="10474" y="8735"/>
                  </a:cubicBezTo>
                  <a:cubicBezTo>
                    <a:pt x="10303" y="8725"/>
                    <a:pt x="10134" y="8720"/>
                    <a:pt x="9965" y="8720"/>
                  </a:cubicBezTo>
                  <a:cubicBezTo>
                    <a:pt x="5558" y="8720"/>
                    <a:pt x="1722" y="12081"/>
                    <a:pt x="1211" y="16506"/>
                  </a:cubicBezTo>
                  <a:cubicBezTo>
                    <a:pt x="1002" y="18319"/>
                    <a:pt x="1340" y="20043"/>
                    <a:pt x="2089" y="21524"/>
                  </a:cubicBezTo>
                  <a:lnTo>
                    <a:pt x="1314" y="21528"/>
                  </a:lnTo>
                  <a:cubicBezTo>
                    <a:pt x="588" y="21534"/>
                    <a:pt x="0" y="22123"/>
                    <a:pt x="0" y="22849"/>
                  </a:cubicBezTo>
                  <a:cubicBezTo>
                    <a:pt x="0" y="23578"/>
                    <a:pt x="592" y="24168"/>
                    <a:pt x="1321" y="24168"/>
                  </a:cubicBezTo>
                  <a:lnTo>
                    <a:pt x="42163" y="24168"/>
                  </a:lnTo>
                  <a:cubicBezTo>
                    <a:pt x="42892" y="24168"/>
                    <a:pt x="43484" y="23578"/>
                    <a:pt x="43484" y="22849"/>
                  </a:cubicBezTo>
                  <a:lnTo>
                    <a:pt x="43484" y="22847"/>
                  </a:lnTo>
                  <a:cubicBezTo>
                    <a:pt x="43484" y="22121"/>
                    <a:pt x="42898" y="21532"/>
                    <a:pt x="42172" y="21528"/>
                  </a:cubicBezTo>
                  <a:lnTo>
                    <a:pt x="41601" y="21524"/>
                  </a:lnTo>
                  <a:cubicBezTo>
                    <a:pt x="42071" y="20598"/>
                    <a:pt x="42334" y="19551"/>
                    <a:pt x="42334" y="18439"/>
                  </a:cubicBezTo>
                  <a:cubicBezTo>
                    <a:pt x="42334" y="14651"/>
                    <a:pt x="39259" y="11576"/>
                    <a:pt x="35472" y="11576"/>
                  </a:cubicBezTo>
                  <a:cubicBezTo>
                    <a:pt x="35170" y="11576"/>
                    <a:pt x="34869" y="11596"/>
                    <a:pt x="34578" y="11637"/>
                  </a:cubicBezTo>
                  <a:cubicBezTo>
                    <a:pt x="34230" y="5148"/>
                    <a:pt x="28862" y="1"/>
                    <a:pt x="22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00;p44">
              <a:extLst>
                <a:ext uri="{FF2B5EF4-FFF2-40B4-BE49-F238E27FC236}">
                  <a16:creationId xmlns:a16="http://schemas.microsoft.com/office/drawing/2014/main" id="{3F9EACF0-C0FF-A95B-DB34-E76F5510D4E6}"/>
                </a:ext>
              </a:extLst>
            </p:cNvPr>
            <p:cNvSpPr/>
            <p:nvPr/>
          </p:nvSpPr>
          <p:spPr>
            <a:xfrm>
              <a:off x="6573750" y="4110600"/>
              <a:ext cx="525200" cy="332200"/>
            </a:xfrm>
            <a:custGeom>
              <a:avLst/>
              <a:gdLst/>
              <a:ahLst/>
              <a:cxnLst/>
              <a:rect l="l" t="t" r="r" b="b"/>
              <a:pathLst>
                <a:path w="21008" h="13288" extrusionOk="0">
                  <a:moveTo>
                    <a:pt x="0" y="1"/>
                  </a:moveTo>
                  <a:lnTo>
                    <a:pt x="0" y="13287"/>
                  </a:lnTo>
                  <a:lnTo>
                    <a:pt x="21008" y="13287"/>
                  </a:lnTo>
                  <a:lnTo>
                    <a:pt x="210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01;p44">
              <a:extLst>
                <a:ext uri="{FF2B5EF4-FFF2-40B4-BE49-F238E27FC236}">
                  <a16:creationId xmlns:a16="http://schemas.microsoft.com/office/drawing/2014/main" id="{05638765-6EA3-B310-C65E-6053B93771E2}"/>
                </a:ext>
              </a:extLst>
            </p:cNvPr>
            <p:cNvSpPr/>
            <p:nvPr/>
          </p:nvSpPr>
          <p:spPr>
            <a:xfrm>
              <a:off x="6612625" y="4167225"/>
              <a:ext cx="162825" cy="31150"/>
            </a:xfrm>
            <a:custGeom>
              <a:avLst/>
              <a:gdLst/>
              <a:ahLst/>
              <a:cxnLst/>
              <a:rect l="l" t="t" r="r" b="b"/>
              <a:pathLst>
                <a:path w="6513" h="1246" extrusionOk="0">
                  <a:moveTo>
                    <a:pt x="0" y="0"/>
                  </a:moveTo>
                  <a:lnTo>
                    <a:pt x="0" y="1245"/>
                  </a:lnTo>
                  <a:lnTo>
                    <a:pt x="6513" y="1245"/>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2;p44">
              <a:extLst>
                <a:ext uri="{FF2B5EF4-FFF2-40B4-BE49-F238E27FC236}">
                  <a16:creationId xmlns:a16="http://schemas.microsoft.com/office/drawing/2014/main" id="{4141FB82-7001-BCD7-7C38-7F7C41473B17}"/>
                </a:ext>
              </a:extLst>
            </p:cNvPr>
            <p:cNvSpPr/>
            <p:nvPr/>
          </p:nvSpPr>
          <p:spPr>
            <a:xfrm>
              <a:off x="6780175" y="4299400"/>
              <a:ext cx="162825" cy="31200"/>
            </a:xfrm>
            <a:custGeom>
              <a:avLst/>
              <a:gdLst/>
              <a:ahLst/>
              <a:cxnLst/>
              <a:rect l="l" t="t" r="r" b="b"/>
              <a:pathLst>
                <a:path w="6513" h="1248" extrusionOk="0">
                  <a:moveTo>
                    <a:pt x="0" y="0"/>
                  </a:moveTo>
                  <a:lnTo>
                    <a:pt x="0" y="1248"/>
                  </a:lnTo>
                  <a:lnTo>
                    <a:pt x="6513" y="1248"/>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3;p44">
              <a:extLst>
                <a:ext uri="{FF2B5EF4-FFF2-40B4-BE49-F238E27FC236}">
                  <a16:creationId xmlns:a16="http://schemas.microsoft.com/office/drawing/2014/main" id="{AC489AA0-0803-26DD-1EE6-F7965F073F50}"/>
                </a:ext>
              </a:extLst>
            </p:cNvPr>
            <p:cNvSpPr/>
            <p:nvPr/>
          </p:nvSpPr>
          <p:spPr>
            <a:xfrm>
              <a:off x="6811125" y="4167225"/>
              <a:ext cx="85600" cy="31150"/>
            </a:xfrm>
            <a:custGeom>
              <a:avLst/>
              <a:gdLst/>
              <a:ahLst/>
              <a:cxnLst/>
              <a:rect l="l" t="t" r="r" b="b"/>
              <a:pathLst>
                <a:path w="3424" h="1246" extrusionOk="0">
                  <a:moveTo>
                    <a:pt x="0" y="0"/>
                  </a:moveTo>
                  <a:lnTo>
                    <a:pt x="0" y="1245"/>
                  </a:lnTo>
                  <a:lnTo>
                    <a:pt x="3423" y="1245"/>
                  </a:lnTo>
                  <a:lnTo>
                    <a:pt x="34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4;p44">
              <a:extLst>
                <a:ext uri="{FF2B5EF4-FFF2-40B4-BE49-F238E27FC236}">
                  <a16:creationId xmlns:a16="http://schemas.microsoft.com/office/drawing/2014/main" id="{D749286E-2C3B-0BE9-996A-32BA0E9EB0DC}"/>
                </a:ext>
              </a:extLst>
            </p:cNvPr>
            <p:cNvSpPr/>
            <p:nvPr/>
          </p:nvSpPr>
          <p:spPr>
            <a:xfrm>
              <a:off x="6975225" y="4299400"/>
              <a:ext cx="85600" cy="31200"/>
            </a:xfrm>
            <a:custGeom>
              <a:avLst/>
              <a:gdLst/>
              <a:ahLst/>
              <a:cxnLst/>
              <a:rect l="l" t="t" r="r" b="b"/>
              <a:pathLst>
                <a:path w="3424" h="1248" extrusionOk="0">
                  <a:moveTo>
                    <a:pt x="0" y="0"/>
                  </a:moveTo>
                  <a:lnTo>
                    <a:pt x="0" y="1248"/>
                  </a:lnTo>
                  <a:lnTo>
                    <a:pt x="3423" y="1248"/>
                  </a:lnTo>
                  <a:lnTo>
                    <a:pt x="34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5;p44">
              <a:extLst>
                <a:ext uri="{FF2B5EF4-FFF2-40B4-BE49-F238E27FC236}">
                  <a16:creationId xmlns:a16="http://schemas.microsoft.com/office/drawing/2014/main" id="{FC88A786-B3D7-F496-BE1F-217DA43BA553}"/>
                </a:ext>
              </a:extLst>
            </p:cNvPr>
            <p:cNvSpPr/>
            <p:nvPr/>
          </p:nvSpPr>
          <p:spPr>
            <a:xfrm>
              <a:off x="6640975" y="4296500"/>
              <a:ext cx="85600" cy="31150"/>
            </a:xfrm>
            <a:custGeom>
              <a:avLst/>
              <a:gdLst/>
              <a:ahLst/>
              <a:cxnLst/>
              <a:rect l="l" t="t" r="r" b="b"/>
              <a:pathLst>
                <a:path w="3424" h="1246" extrusionOk="0">
                  <a:moveTo>
                    <a:pt x="1" y="0"/>
                  </a:moveTo>
                  <a:lnTo>
                    <a:pt x="1" y="1246"/>
                  </a:lnTo>
                  <a:lnTo>
                    <a:pt x="3424" y="1246"/>
                  </a:lnTo>
                  <a:lnTo>
                    <a:pt x="34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6;p44">
              <a:extLst>
                <a:ext uri="{FF2B5EF4-FFF2-40B4-BE49-F238E27FC236}">
                  <a16:creationId xmlns:a16="http://schemas.microsoft.com/office/drawing/2014/main" id="{1690F226-3FE9-83BC-C9D3-7382E7CDAD71}"/>
                </a:ext>
              </a:extLst>
            </p:cNvPr>
            <p:cNvSpPr/>
            <p:nvPr/>
          </p:nvSpPr>
          <p:spPr>
            <a:xfrm>
              <a:off x="6889650" y="4231825"/>
              <a:ext cx="85600" cy="31200"/>
            </a:xfrm>
            <a:custGeom>
              <a:avLst/>
              <a:gdLst/>
              <a:ahLst/>
              <a:cxnLst/>
              <a:rect l="l" t="t" r="r" b="b"/>
              <a:pathLst>
                <a:path w="3424" h="1248" extrusionOk="0">
                  <a:moveTo>
                    <a:pt x="0" y="1"/>
                  </a:moveTo>
                  <a:lnTo>
                    <a:pt x="0" y="1248"/>
                  </a:lnTo>
                  <a:lnTo>
                    <a:pt x="3423" y="1248"/>
                  </a:lnTo>
                  <a:lnTo>
                    <a:pt x="34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7;p44">
              <a:extLst>
                <a:ext uri="{FF2B5EF4-FFF2-40B4-BE49-F238E27FC236}">
                  <a16:creationId xmlns:a16="http://schemas.microsoft.com/office/drawing/2014/main" id="{07DE12F4-DC3D-1421-41BB-50A74AC99670}"/>
                </a:ext>
              </a:extLst>
            </p:cNvPr>
            <p:cNvSpPr/>
            <p:nvPr/>
          </p:nvSpPr>
          <p:spPr>
            <a:xfrm>
              <a:off x="6928750" y="4167225"/>
              <a:ext cx="126075" cy="31150"/>
            </a:xfrm>
            <a:custGeom>
              <a:avLst/>
              <a:gdLst/>
              <a:ahLst/>
              <a:cxnLst/>
              <a:rect l="l" t="t" r="r" b="b"/>
              <a:pathLst>
                <a:path w="5043" h="1246" extrusionOk="0">
                  <a:moveTo>
                    <a:pt x="1" y="0"/>
                  </a:moveTo>
                  <a:lnTo>
                    <a:pt x="1" y="1245"/>
                  </a:lnTo>
                  <a:lnTo>
                    <a:pt x="5043" y="1245"/>
                  </a:lnTo>
                  <a:lnTo>
                    <a:pt x="5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8;p44">
              <a:extLst>
                <a:ext uri="{FF2B5EF4-FFF2-40B4-BE49-F238E27FC236}">
                  <a16:creationId xmlns:a16="http://schemas.microsoft.com/office/drawing/2014/main" id="{170E459E-20EA-6772-28DA-0193EE07481B}"/>
                </a:ext>
              </a:extLst>
            </p:cNvPr>
            <p:cNvSpPr/>
            <p:nvPr/>
          </p:nvSpPr>
          <p:spPr>
            <a:xfrm>
              <a:off x="6678700" y="4231825"/>
              <a:ext cx="162850" cy="31200"/>
            </a:xfrm>
            <a:custGeom>
              <a:avLst/>
              <a:gdLst/>
              <a:ahLst/>
              <a:cxnLst/>
              <a:rect l="l" t="t" r="r" b="b"/>
              <a:pathLst>
                <a:path w="6514" h="1248" extrusionOk="0">
                  <a:moveTo>
                    <a:pt x="1" y="1"/>
                  </a:moveTo>
                  <a:lnTo>
                    <a:pt x="1" y="1248"/>
                  </a:lnTo>
                  <a:lnTo>
                    <a:pt x="6513" y="1248"/>
                  </a:lnTo>
                  <a:lnTo>
                    <a:pt x="6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9;p44">
              <a:extLst>
                <a:ext uri="{FF2B5EF4-FFF2-40B4-BE49-F238E27FC236}">
                  <a16:creationId xmlns:a16="http://schemas.microsoft.com/office/drawing/2014/main" id="{866C77E8-A24E-2955-DEC3-E62939D33D31}"/>
                </a:ext>
              </a:extLst>
            </p:cNvPr>
            <p:cNvSpPr/>
            <p:nvPr/>
          </p:nvSpPr>
          <p:spPr>
            <a:xfrm>
              <a:off x="6573750" y="4081125"/>
              <a:ext cx="525200" cy="29500"/>
            </a:xfrm>
            <a:custGeom>
              <a:avLst/>
              <a:gdLst/>
              <a:ahLst/>
              <a:cxnLst/>
              <a:rect l="l" t="t" r="r" b="b"/>
              <a:pathLst>
                <a:path w="21008" h="1180" extrusionOk="0">
                  <a:moveTo>
                    <a:pt x="0" y="1"/>
                  </a:moveTo>
                  <a:lnTo>
                    <a:pt x="0" y="1180"/>
                  </a:lnTo>
                  <a:lnTo>
                    <a:pt x="21008" y="1180"/>
                  </a:lnTo>
                  <a:lnTo>
                    <a:pt x="210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0;p44">
              <a:extLst>
                <a:ext uri="{FF2B5EF4-FFF2-40B4-BE49-F238E27FC236}">
                  <a16:creationId xmlns:a16="http://schemas.microsoft.com/office/drawing/2014/main" id="{8531D9F6-573F-08EA-AF97-B3B74A991E2B}"/>
                </a:ext>
              </a:extLst>
            </p:cNvPr>
            <p:cNvSpPr/>
            <p:nvPr/>
          </p:nvSpPr>
          <p:spPr>
            <a:xfrm>
              <a:off x="6620725" y="4090800"/>
              <a:ext cx="10150" cy="10150"/>
            </a:xfrm>
            <a:custGeom>
              <a:avLst/>
              <a:gdLst/>
              <a:ahLst/>
              <a:cxnLst/>
              <a:rect l="l" t="t" r="r" b="b"/>
              <a:pathLst>
                <a:path w="406" h="406" extrusionOk="0">
                  <a:moveTo>
                    <a:pt x="203" y="1"/>
                  </a:moveTo>
                  <a:cubicBezTo>
                    <a:pt x="92" y="1"/>
                    <a:pt x="0" y="91"/>
                    <a:pt x="0" y="203"/>
                  </a:cubicBezTo>
                  <a:cubicBezTo>
                    <a:pt x="0" y="316"/>
                    <a:pt x="91" y="406"/>
                    <a:pt x="203" y="406"/>
                  </a:cubicBezTo>
                  <a:cubicBezTo>
                    <a:pt x="315" y="406"/>
                    <a:pt x="406" y="316"/>
                    <a:pt x="406" y="203"/>
                  </a:cubicBezTo>
                  <a:cubicBezTo>
                    <a:pt x="406"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1;p44">
              <a:extLst>
                <a:ext uri="{FF2B5EF4-FFF2-40B4-BE49-F238E27FC236}">
                  <a16:creationId xmlns:a16="http://schemas.microsoft.com/office/drawing/2014/main" id="{9E962387-45C6-67DD-3844-90AEA36ADBBB}"/>
                </a:ext>
              </a:extLst>
            </p:cNvPr>
            <p:cNvSpPr/>
            <p:nvPr/>
          </p:nvSpPr>
          <p:spPr>
            <a:xfrm>
              <a:off x="6647150" y="4090800"/>
              <a:ext cx="10200" cy="10150"/>
            </a:xfrm>
            <a:custGeom>
              <a:avLst/>
              <a:gdLst/>
              <a:ahLst/>
              <a:cxnLst/>
              <a:rect l="l" t="t" r="r" b="b"/>
              <a:pathLst>
                <a:path w="408" h="406" extrusionOk="0">
                  <a:moveTo>
                    <a:pt x="203" y="1"/>
                  </a:moveTo>
                  <a:cubicBezTo>
                    <a:pt x="93" y="1"/>
                    <a:pt x="1" y="91"/>
                    <a:pt x="1" y="203"/>
                  </a:cubicBezTo>
                  <a:cubicBezTo>
                    <a:pt x="1" y="316"/>
                    <a:pt x="93" y="406"/>
                    <a:pt x="203" y="406"/>
                  </a:cubicBezTo>
                  <a:cubicBezTo>
                    <a:pt x="316" y="406"/>
                    <a:pt x="408" y="316"/>
                    <a:pt x="408" y="203"/>
                  </a:cubicBezTo>
                  <a:cubicBezTo>
                    <a:pt x="408" y="91"/>
                    <a:pt x="316"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2;p44">
              <a:extLst>
                <a:ext uri="{FF2B5EF4-FFF2-40B4-BE49-F238E27FC236}">
                  <a16:creationId xmlns:a16="http://schemas.microsoft.com/office/drawing/2014/main" id="{10F0677A-B0A4-1743-15CA-6FBC2A8449C2}"/>
                </a:ext>
              </a:extLst>
            </p:cNvPr>
            <p:cNvSpPr/>
            <p:nvPr/>
          </p:nvSpPr>
          <p:spPr>
            <a:xfrm>
              <a:off x="6673650" y="4090800"/>
              <a:ext cx="10150" cy="10150"/>
            </a:xfrm>
            <a:custGeom>
              <a:avLst/>
              <a:gdLst/>
              <a:ahLst/>
              <a:cxnLst/>
              <a:rect l="l" t="t" r="r" b="b"/>
              <a:pathLst>
                <a:path w="406" h="406" extrusionOk="0">
                  <a:moveTo>
                    <a:pt x="203" y="1"/>
                  </a:moveTo>
                  <a:cubicBezTo>
                    <a:pt x="90" y="1"/>
                    <a:pt x="0" y="91"/>
                    <a:pt x="0" y="203"/>
                  </a:cubicBezTo>
                  <a:cubicBezTo>
                    <a:pt x="0" y="316"/>
                    <a:pt x="90" y="406"/>
                    <a:pt x="203" y="406"/>
                  </a:cubicBezTo>
                  <a:cubicBezTo>
                    <a:pt x="315" y="406"/>
                    <a:pt x="405" y="316"/>
                    <a:pt x="405" y="203"/>
                  </a:cubicBezTo>
                  <a:cubicBezTo>
                    <a:pt x="405"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3;p44">
              <a:extLst>
                <a:ext uri="{FF2B5EF4-FFF2-40B4-BE49-F238E27FC236}">
                  <a16:creationId xmlns:a16="http://schemas.microsoft.com/office/drawing/2014/main" id="{6CE059A3-564C-B0CD-4CA8-0141A012E182}"/>
                </a:ext>
              </a:extLst>
            </p:cNvPr>
            <p:cNvSpPr/>
            <p:nvPr/>
          </p:nvSpPr>
          <p:spPr>
            <a:xfrm>
              <a:off x="6521050" y="4554700"/>
              <a:ext cx="554375" cy="342550"/>
            </a:xfrm>
            <a:custGeom>
              <a:avLst/>
              <a:gdLst/>
              <a:ahLst/>
              <a:cxnLst/>
              <a:rect l="l" t="t" r="r" b="b"/>
              <a:pathLst>
                <a:path w="22175" h="13702" extrusionOk="0">
                  <a:moveTo>
                    <a:pt x="1913" y="0"/>
                  </a:moveTo>
                  <a:cubicBezTo>
                    <a:pt x="857" y="0"/>
                    <a:pt x="1" y="855"/>
                    <a:pt x="2" y="1912"/>
                  </a:cubicBezTo>
                  <a:lnTo>
                    <a:pt x="2" y="13701"/>
                  </a:lnTo>
                  <a:lnTo>
                    <a:pt x="22174" y="13701"/>
                  </a:lnTo>
                  <a:lnTo>
                    <a:pt x="22174" y="1912"/>
                  </a:lnTo>
                  <a:lnTo>
                    <a:pt x="11143" y="1912"/>
                  </a:lnTo>
                  <a:cubicBezTo>
                    <a:pt x="11143" y="855"/>
                    <a:pt x="10286" y="0"/>
                    <a:pt x="9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4;p44">
              <a:extLst>
                <a:ext uri="{FF2B5EF4-FFF2-40B4-BE49-F238E27FC236}">
                  <a16:creationId xmlns:a16="http://schemas.microsoft.com/office/drawing/2014/main" id="{715B8183-F79D-E7C7-2882-C85603A49E09}"/>
                </a:ext>
              </a:extLst>
            </p:cNvPr>
            <p:cNvSpPr/>
            <p:nvPr/>
          </p:nvSpPr>
          <p:spPr>
            <a:xfrm>
              <a:off x="6521100" y="4602500"/>
              <a:ext cx="630550" cy="294750"/>
            </a:xfrm>
            <a:custGeom>
              <a:avLst/>
              <a:gdLst/>
              <a:ahLst/>
              <a:cxnLst/>
              <a:rect l="l" t="t" r="r" b="b"/>
              <a:pathLst>
                <a:path w="25222" h="11790" extrusionOk="0">
                  <a:moveTo>
                    <a:pt x="5467" y="0"/>
                  </a:moveTo>
                  <a:cubicBezTo>
                    <a:pt x="4776" y="0"/>
                    <a:pt x="4157" y="432"/>
                    <a:pt x="3919" y="1082"/>
                  </a:cubicBezTo>
                  <a:lnTo>
                    <a:pt x="0" y="11789"/>
                  </a:lnTo>
                  <a:lnTo>
                    <a:pt x="22172" y="11789"/>
                  </a:lnTo>
                  <a:lnTo>
                    <a:pt x="25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5;p44">
              <a:extLst>
                <a:ext uri="{FF2B5EF4-FFF2-40B4-BE49-F238E27FC236}">
                  <a16:creationId xmlns:a16="http://schemas.microsoft.com/office/drawing/2014/main" id="{C5FA0765-9A1D-1620-14F8-0301D34E0555}"/>
                </a:ext>
              </a:extLst>
            </p:cNvPr>
            <p:cNvSpPr/>
            <p:nvPr/>
          </p:nvSpPr>
          <p:spPr>
            <a:xfrm>
              <a:off x="6935300" y="4416900"/>
              <a:ext cx="22025" cy="197925"/>
            </a:xfrm>
            <a:custGeom>
              <a:avLst/>
              <a:gdLst/>
              <a:ahLst/>
              <a:cxnLst/>
              <a:rect l="l" t="t" r="r" b="b"/>
              <a:pathLst>
                <a:path w="881" h="7917" extrusionOk="0">
                  <a:moveTo>
                    <a:pt x="440" y="0"/>
                  </a:moveTo>
                  <a:cubicBezTo>
                    <a:pt x="199" y="0"/>
                    <a:pt x="0" y="197"/>
                    <a:pt x="0" y="439"/>
                  </a:cubicBezTo>
                  <a:cubicBezTo>
                    <a:pt x="0" y="685"/>
                    <a:pt x="199" y="879"/>
                    <a:pt x="440" y="879"/>
                  </a:cubicBezTo>
                  <a:cubicBezTo>
                    <a:pt x="682" y="879"/>
                    <a:pt x="881" y="685"/>
                    <a:pt x="881" y="439"/>
                  </a:cubicBezTo>
                  <a:cubicBezTo>
                    <a:pt x="881" y="197"/>
                    <a:pt x="682" y="0"/>
                    <a:pt x="440" y="0"/>
                  </a:cubicBezTo>
                  <a:close/>
                  <a:moveTo>
                    <a:pt x="440" y="1759"/>
                  </a:moveTo>
                  <a:cubicBezTo>
                    <a:pt x="199" y="1759"/>
                    <a:pt x="0" y="1957"/>
                    <a:pt x="0" y="2198"/>
                  </a:cubicBezTo>
                  <a:cubicBezTo>
                    <a:pt x="0" y="2445"/>
                    <a:pt x="199" y="2638"/>
                    <a:pt x="440" y="2638"/>
                  </a:cubicBezTo>
                  <a:cubicBezTo>
                    <a:pt x="682" y="2638"/>
                    <a:pt x="881" y="2445"/>
                    <a:pt x="881" y="2198"/>
                  </a:cubicBezTo>
                  <a:cubicBezTo>
                    <a:pt x="881" y="1957"/>
                    <a:pt x="682" y="1759"/>
                    <a:pt x="440" y="1759"/>
                  </a:cubicBezTo>
                  <a:close/>
                  <a:moveTo>
                    <a:pt x="440" y="3519"/>
                  </a:moveTo>
                  <a:cubicBezTo>
                    <a:pt x="199" y="3519"/>
                    <a:pt x="0" y="3716"/>
                    <a:pt x="0" y="3957"/>
                  </a:cubicBezTo>
                  <a:cubicBezTo>
                    <a:pt x="0" y="4204"/>
                    <a:pt x="199" y="4398"/>
                    <a:pt x="440" y="4398"/>
                  </a:cubicBezTo>
                  <a:cubicBezTo>
                    <a:pt x="682" y="4398"/>
                    <a:pt x="881" y="4204"/>
                    <a:pt x="881" y="3957"/>
                  </a:cubicBezTo>
                  <a:cubicBezTo>
                    <a:pt x="881" y="3716"/>
                    <a:pt x="682" y="3519"/>
                    <a:pt x="440" y="3519"/>
                  </a:cubicBezTo>
                  <a:close/>
                  <a:moveTo>
                    <a:pt x="440" y="5278"/>
                  </a:moveTo>
                  <a:cubicBezTo>
                    <a:pt x="199" y="5278"/>
                    <a:pt x="0" y="5475"/>
                    <a:pt x="0" y="5717"/>
                  </a:cubicBezTo>
                  <a:cubicBezTo>
                    <a:pt x="0" y="5964"/>
                    <a:pt x="199" y="6157"/>
                    <a:pt x="440" y="6157"/>
                  </a:cubicBezTo>
                  <a:cubicBezTo>
                    <a:pt x="682" y="6157"/>
                    <a:pt x="881" y="5964"/>
                    <a:pt x="881" y="5717"/>
                  </a:cubicBezTo>
                  <a:cubicBezTo>
                    <a:pt x="881" y="5475"/>
                    <a:pt x="682" y="5278"/>
                    <a:pt x="440" y="5278"/>
                  </a:cubicBezTo>
                  <a:close/>
                  <a:moveTo>
                    <a:pt x="440" y="7038"/>
                  </a:moveTo>
                  <a:cubicBezTo>
                    <a:pt x="199" y="7038"/>
                    <a:pt x="0" y="7235"/>
                    <a:pt x="0" y="7476"/>
                  </a:cubicBezTo>
                  <a:cubicBezTo>
                    <a:pt x="0" y="7723"/>
                    <a:pt x="199" y="7916"/>
                    <a:pt x="440" y="7916"/>
                  </a:cubicBezTo>
                  <a:cubicBezTo>
                    <a:pt x="682" y="7916"/>
                    <a:pt x="881" y="7723"/>
                    <a:pt x="881" y="7476"/>
                  </a:cubicBezTo>
                  <a:cubicBezTo>
                    <a:pt x="881" y="7235"/>
                    <a:pt x="682" y="7038"/>
                    <a:pt x="440"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6;p44">
              <a:extLst>
                <a:ext uri="{FF2B5EF4-FFF2-40B4-BE49-F238E27FC236}">
                  <a16:creationId xmlns:a16="http://schemas.microsoft.com/office/drawing/2014/main" id="{D32A66FD-B436-4C99-217C-05C5E5BD62EE}"/>
                </a:ext>
              </a:extLst>
            </p:cNvPr>
            <p:cNvSpPr/>
            <p:nvPr/>
          </p:nvSpPr>
          <p:spPr>
            <a:xfrm>
              <a:off x="6715375" y="4458750"/>
              <a:ext cx="22025" cy="197975"/>
            </a:xfrm>
            <a:custGeom>
              <a:avLst/>
              <a:gdLst/>
              <a:ahLst/>
              <a:cxnLst/>
              <a:rect l="l" t="t" r="r" b="b"/>
              <a:pathLst>
                <a:path w="881" h="7919" extrusionOk="0">
                  <a:moveTo>
                    <a:pt x="441" y="1"/>
                  </a:moveTo>
                  <a:cubicBezTo>
                    <a:pt x="199" y="1"/>
                    <a:pt x="0" y="200"/>
                    <a:pt x="0" y="441"/>
                  </a:cubicBezTo>
                  <a:cubicBezTo>
                    <a:pt x="0" y="682"/>
                    <a:pt x="199" y="881"/>
                    <a:pt x="441" y="881"/>
                  </a:cubicBezTo>
                  <a:cubicBezTo>
                    <a:pt x="682" y="881"/>
                    <a:pt x="881" y="682"/>
                    <a:pt x="881" y="441"/>
                  </a:cubicBezTo>
                  <a:cubicBezTo>
                    <a:pt x="881" y="200"/>
                    <a:pt x="682" y="1"/>
                    <a:pt x="441" y="1"/>
                  </a:cubicBezTo>
                  <a:close/>
                  <a:moveTo>
                    <a:pt x="441" y="1760"/>
                  </a:moveTo>
                  <a:cubicBezTo>
                    <a:pt x="199" y="1760"/>
                    <a:pt x="0" y="1959"/>
                    <a:pt x="0" y="2200"/>
                  </a:cubicBezTo>
                  <a:cubicBezTo>
                    <a:pt x="0" y="2442"/>
                    <a:pt x="199" y="2641"/>
                    <a:pt x="441" y="2641"/>
                  </a:cubicBezTo>
                  <a:cubicBezTo>
                    <a:pt x="682" y="2641"/>
                    <a:pt x="881" y="2442"/>
                    <a:pt x="881" y="2200"/>
                  </a:cubicBezTo>
                  <a:cubicBezTo>
                    <a:pt x="881" y="1959"/>
                    <a:pt x="682" y="1760"/>
                    <a:pt x="441" y="1760"/>
                  </a:cubicBezTo>
                  <a:close/>
                  <a:moveTo>
                    <a:pt x="441" y="3519"/>
                  </a:moveTo>
                  <a:cubicBezTo>
                    <a:pt x="199" y="3519"/>
                    <a:pt x="0" y="3718"/>
                    <a:pt x="0" y="3960"/>
                  </a:cubicBezTo>
                  <a:cubicBezTo>
                    <a:pt x="0" y="4201"/>
                    <a:pt x="199" y="4400"/>
                    <a:pt x="441" y="4400"/>
                  </a:cubicBezTo>
                  <a:cubicBezTo>
                    <a:pt x="682" y="4400"/>
                    <a:pt x="881" y="4201"/>
                    <a:pt x="881" y="3960"/>
                  </a:cubicBezTo>
                  <a:cubicBezTo>
                    <a:pt x="881" y="3718"/>
                    <a:pt x="682" y="3519"/>
                    <a:pt x="441" y="3519"/>
                  </a:cubicBezTo>
                  <a:close/>
                  <a:moveTo>
                    <a:pt x="441" y="5279"/>
                  </a:moveTo>
                  <a:cubicBezTo>
                    <a:pt x="199" y="5279"/>
                    <a:pt x="0" y="5478"/>
                    <a:pt x="0" y="5719"/>
                  </a:cubicBezTo>
                  <a:cubicBezTo>
                    <a:pt x="0" y="5961"/>
                    <a:pt x="199" y="6159"/>
                    <a:pt x="441" y="6159"/>
                  </a:cubicBezTo>
                  <a:cubicBezTo>
                    <a:pt x="682" y="6159"/>
                    <a:pt x="881" y="5961"/>
                    <a:pt x="881" y="5719"/>
                  </a:cubicBezTo>
                  <a:cubicBezTo>
                    <a:pt x="881" y="5478"/>
                    <a:pt x="682" y="5279"/>
                    <a:pt x="441" y="5279"/>
                  </a:cubicBezTo>
                  <a:close/>
                  <a:moveTo>
                    <a:pt x="441" y="7038"/>
                  </a:moveTo>
                  <a:cubicBezTo>
                    <a:pt x="199" y="7038"/>
                    <a:pt x="0" y="7237"/>
                    <a:pt x="0" y="7479"/>
                  </a:cubicBezTo>
                  <a:cubicBezTo>
                    <a:pt x="0" y="7720"/>
                    <a:pt x="199" y="7919"/>
                    <a:pt x="441" y="7919"/>
                  </a:cubicBezTo>
                  <a:cubicBezTo>
                    <a:pt x="682" y="7919"/>
                    <a:pt x="881" y="7720"/>
                    <a:pt x="881" y="7479"/>
                  </a:cubicBezTo>
                  <a:cubicBezTo>
                    <a:pt x="881" y="7237"/>
                    <a:pt x="682" y="7038"/>
                    <a:pt x="441"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7;p44">
              <a:extLst>
                <a:ext uri="{FF2B5EF4-FFF2-40B4-BE49-F238E27FC236}">
                  <a16:creationId xmlns:a16="http://schemas.microsoft.com/office/drawing/2014/main" id="{26E13CBB-65C2-D21C-1A8C-5755DAD83EA4}"/>
                </a:ext>
              </a:extLst>
            </p:cNvPr>
            <p:cNvSpPr/>
            <p:nvPr/>
          </p:nvSpPr>
          <p:spPr>
            <a:xfrm>
              <a:off x="6825350" y="4318000"/>
              <a:ext cx="22000" cy="197975"/>
            </a:xfrm>
            <a:custGeom>
              <a:avLst/>
              <a:gdLst/>
              <a:ahLst/>
              <a:cxnLst/>
              <a:rect l="l" t="t" r="r" b="b"/>
              <a:pathLst>
                <a:path w="880" h="7919" extrusionOk="0">
                  <a:moveTo>
                    <a:pt x="439" y="1"/>
                  </a:moveTo>
                  <a:cubicBezTo>
                    <a:pt x="198" y="1"/>
                    <a:pt x="1" y="200"/>
                    <a:pt x="1" y="441"/>
                  </a:cubicBezTo>
                  <a:cubicBezTo>
                    <a:pt x="1" y="682"/>
                    <a:pt x="198" y="881"/>
                    <a:pt x="439" y="881"/>
                  </a:cubicBezTo>
                  <a:cubicBezTo>
                    <a:pt x="682" y="881"/>
                    <a:pt x="879" y="682"/>
                    <a:pt x="879" y="441"/>
                  </a:cubicBezTo>
                  <a:cubicBezTo>
                    <a:pt x="879" y="200"/>
                    <a:pt x="682" y="1"/>
                    <a:pt x="439" y="1"/>
                  </a:cubicBezTo>
                  <a:close/>
                  <a:moveTo>
                    <a:pt x="439" y="1760"/>
                  </a:moveTo>
                  <a:cubicBezTo>
                    <a:pt x="198" y="1760"/>
                    <a:pt x="1" y="1959"/>
                    <a:pt x="1" y="2200"/>
                  </a:cubicBezTo>
                  <a:cubicBezTo>
                    <a:pt x="1" y="2447"/>
                    <a:pt x="198" y="2641"/>
                    <a:pt x="439" y="2641"/>
                  </a:cubicBezTo>
                  <a:cubicBezTo>
                    <a:pt x="682" y="2641"/>
                    <a:pt x="879" y="2447"/>
                    <a:pt x="879" y="2200"/>
                  </a:cubicBezTo>
                  <a:cubicBezTo>
                    <a:pt x="879" y="1959"/>
                    <a:pt x="682" y="1760"/>
                    <a:pt x="439" y="1760"/>
                  </a:cubicBezTo>
                  <a:close/>
                  <a:moveTo>
                    <a:pt x="439" y="3519"/>
                  </a:moveTo>
                  <a:cubicBezTo>
                    <a:pt x="198" y="3519"/>
                    <a:pt x="1" y="3718"/>
                    <a:pt x="1" y="3960"/>
                  </a:cubicBezTo>
                  <a:cubicBezTo>
                    <a:pt x="1" y="4207"/>
                    <a:pt x="198" y="4400"/>
                    <a:pt x="439" y="4400"/>
                  </a:cubicBezTo>
                  <a:cubicBezTo>
                    <a:pt x="682" y="4400"/>
                    <a:pt x="879" y="4207"/>
                    <a:pt x="879" y="3960"/>
                  </a:cubicBezTo>
                  <a:cubicBezTo>
                    <a:pt x="879" y="3718"/>
                    <a:pt x="682" y="3519"/>
                    <a:pt x="439" y="3519"/>
                  </a:cubicBezTo>
                  <a:close/>
                  <a:moveTo>
                    <a:pt x="439" y="5279"/>
                  </a:moveTo>
                  <a:cubicBezTo>
                    <a:pt x="198" y="5279"/>
                    <a:pt x="1" y="5478"/>
                    <a:pt x="1" y="5719"/>
                  </a:cubicBezTo>
                  <a:cubicBezTo>
                    <a:pt x="1" y="5966"/>
                    <a:pt x="198" y="6159"/>
                    <a:pt x="439" y="6159"/>
                  </a:cubicBezTo>
                  <a:cubicBezTo>
                    <a:pt x="682" y="6159"/>
                    <a:pt x="879" y="5966"/>
                    <a:pt x="879" y="5719"/>
                  </a:cubicBezTo>
                  <a:cubicBezTo>
                    <a:pt x="879" y="5478"/>
                    <a:pt x="682" y="5279"/>
                    <a:pt x="439" y="5279"/>
                  </a:cubicBezTo>
                  <a:close/>
                  <a:moveTo>
                    <a:pt x="439" y="7038"/>
                  </a:moveTo>
                  <a:cubicBezTo>
                    <a:pt x="198" y="7038"/>
                    <a:pt x="1" y="7237"/>
                    <a:pt x="1" y="7479"/>
                  </a:cubicBezTo>
                  <a:cubicBezTo>
                    <a:pt x="1" y="7720"/>
                    <a:pt x="198" y="7919"/>
                    <a:pt x="439" y="7919"/>
                  </a:cubicBezTo>
                  <a:cubicBezTo>
                    <a:pt x="682" y="7919"/>
                    <a:pt x="879" y="7720"/>
                    <a:pt x="879" y="7479"/>
                  </a:cubicBezTo>
                  <a:cubicBezTo>
                    <a:pt x="879" y="7237"/>
                    <a:pt x="682" y="7038"/>
                    <a:pt x="439"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20424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715100" y="647001"/>
            <a:ext cx="5541862" cy="67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3600" b="1" dirty="0"/>
              <a:t>Requirements specification</a:t>
            </a:r>
            <a:endParaRPr b="1" dirty="0"/>
          </a:p>
        </p:txBody>
      </p:sp>
      <p:sp>
        <p:nvSpPr>
          <p:cNvPr id="335" name="Google Shape;335;p30"/>
          <p:cNvSpPr txBox="1">
            <a:spLocks noGrp="1"/>
          </p:cNvSpPr>
          <p:nvPr>
            <p:ph type="body" idx="1"/>
          </p:nvPr>
        </p:nvSpPr>
        <p:spPr>
          <a:xfrm>
            <a:off x="956885" y="1528497"/>
            <a:ext cx="8388991" cy="3389012"/>
          </a:xfrm>
          <a:prstGeom prst="rect">
            <a:avLst/>
          </a:prstGeom>
        </p:spPr>
        <p:txBody>
          <a:bodyPr spcFirstLastPara="1" wrap="square" lIns="91425" tIns="91425" rIns="91425" bIns="91425" anchor="t" anchorCtr="0">
            <a:noAutofit/>
          </a:bodyPr>
          <a:lstStyle/>
          <a:p>
            <a:pPr marL="0">
              <a:lnSpc>
                <a:spcPct val="150000"/>
              </a:lnSpc>
            </a:pPr>
            <a:r>
              <a:rPr lang="en-US" altLang="zh-CN" sz="2800" dirty="0"/>
              <a:t>SRS (Software Requirements Specification)</a:t>
            </a:r>
          </a:p>
          <a:p>
            <a:pPr marL="0" marR="0">
              <a:lnSpc>
                <a:spcPct val="150000"/>
              </a:lnSpc>
              <a:spcBef>
                <a:spcPts val="0"/>
              </a:spcBef>
              <a:spcAft>
                <a:spcPts val="0"/>
              </a:spcAft>
            </a:pPr>
            <a:r>
              <a:rPr lang="en-US" altLang="zh-CN" sz="2800" dirty="0"/>
              <a:t>-Browser</a:t>
            </a:r>
          </a:p>
          <a:p>
            <a:pPr marL="0" marR="0">
              <a:lnSpc>
                <a:spcPct val="150000"/>
              </a:lnSpc>
              <a:spcBef>
                <a:spcPts val="0"/>
              </a:spcBef>
              <a:spcAft>
                <a:spcPts val="0"/>
              </a:spcAft>
            </a:pPr>
            <a:r>
              <a:rPr lang="en-US" altLang="zh-CN" sz="2800" dirty="0"/>
              <a:t>-Python</a:t>
            </a:r>
          </a:p>
          <a:p>
            <a:pPr marL="0" marR="0">
              <a:lnSpc>
                <a:spcPct val="150000"/>
              </a:lnSpc>
              <a:spcBef>
                <a:spcPts val="0"/>
              </a:spcBef>
              <a:spcAft>
                <a:spcPts val="0"/>
              </a:spcAft>
            </a:pPr>
            <a:r>
              <a:rPr lang="en-US" altLang="zh-CN" sz="2800" dirty="0"/>
              <a:t>-Database</a:t>
            </a:r>
          </a:p>
        </p:txBody>
      </p:sp>
      <p:grpSp>
        <p:nvGrpSpPr>
          <p:cNvPr id="337" name="Google Shape;337;p30"/>
          <p:cNvGrpSpPr/>
          <p:nvPr/>
        </p:nvGrpSpPr>
        <p:grpSpPr>
          <a:xfrm>
            <a:off x="7983348" y="1065825"/>
            <a:ext cx="488979" cy="71149"/>
            <a:chOff x="6017475" y="1127825"/>
            <a:chExt cx="290075" cy="42200"/>
          </a:xfrm>
        </p:grpSpPr>
        <p:sp>
          <p:nvSpPr>
            <p:cNvPr id="338" name="Google Shape;338;p30"/>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98;p44">
            <a:extLst>
              <a:ext uri="{FF2B5EF4-FFF2-40B4-BE49-F238E27FC236}">
                <a16:creationId xmlns:a16="http://schemas.microsoft.com/office/drawing/2014/main" id="{A9126EBB-FA18-8C77-B7A1-8AD031C730A7}"/>
              </a:ext>
            </a:extLst>
          </p:cNvPr>
          <p:cNvGrpSpPr/>
          <p:nvPr/>
        </p:nvGrpSpPr>
        <p:grpSpPr>
          <a:xfrm>
            <a:off x="7012024" y="2390590"/>
            <a:ext cx="971324" cy="1033619"/>
            <a:chOff x="6292800" y="3740300"/>
            <a:chExt cx="1087100" cy="1156950"/>
          </a:xfrm>
        </p:grpSpPr>
        <p:sp>
          <p:nvSpPr>
            <p:cNvPr id="4" name="Google Shape;699;p44">
              <a:extLst>
                <a:ext uri="{FF2B5EF4-FFF2-40B4-BE49-F238E27FC236}">
                  <a16:creationId xmlns:a16="http://schemas.microsoft.com/office/drawing/2014/main" id="{7369B7FA-A854-A7CD-5D55-CE2135ADE47D}"/>
                </a:ext>
              </a:extLst>
            </p:cNvPr>
            <p:cNvSpPr/>
            <p:nvPr/>
          </p:nvSpPr>
          <p:spPr>
            <a:xfrm>
              <a:off x="6292800" y="3740300"/>
              <a:ext cx="1087100" cy="604200"/>
            </a:xfrm>
            <a:custGeom>
              <a:avLst/>
              <a:gdLst/>
              <a:ahLst/>
              <a:cxnLst/>
              <a:rect l="l" t="t" r="r" b="b"/>
              <a:pathLst>
                <a:path w="43484" h="24168" extrusionOk="0">
                  <a:moveTo>
                    <a:pt x="22292" y="1"/>
                  </a:moveTo>
                  <a:cubicBezTo>
                    <a:pt x="16739" y="1"/>
                    <a:pt x="12041" y="3682"/>
                    <a:pt x="10514" y="8739"/>
                  </a:cubicBezTo>
                  <a:cubicBezTo>
                    <a:pt x="10501" y="8737"/>
                    <a:pt x="10488" y="8737"/>
                    <a:pt x="10474" y="8735"/>
                  </a:cubicBezTo>
                  <a:cubicBezTo>
                    <a:pt x="10303" y="8725"/>
                    <a:pt x="10134" y="8720"/>
                    <a:pt x="9965" y="8720"/>
                  </a:cubicBezTo>
                  <a:cubicBezTo>
                    <a:pt x="5558" y="8720"/>
                    <a:pt x="1722" y="12081"/>
                    <a:pt x="1211" y="16506"/>
                  </a:cubicBezTo>
                  <a:cubicBezTo>
                    <a:pt x="1002" y="18319"/>
                    <a:pt x="1340" y="20043"/>
                    <a:pt x="2089" y="21524"/>
                  </a:cubicBezTo>
                  <a:lnTo>
                    <a:pt x="1314" y="21528"/>
                  </a:lnTo>
                  <a:cubicBezTo>
                    <a:pt x="588" y="21534"/>
                    <a:pt x="0" y="22123"/>
                    <a:pt x="0" y="22849"/>
                  </a:cubicBezTo>
                  <a:cubicBezTo>
                    <a:pt x="0" y="23578"/>
                    <a:pt x="592" y="24168"/>
                    <a:pt x="1321" y="24168"/>
                  </a:cubicBezTo>
                  <a:lnTo>
                    <a:pt x="42163" y="24168"/>
                  </a:lnTo>
                  <a:cubicBezTo>
                    <a:pt x="42892" y="24168"/>
                    <a:pt x="43484" y="23578"/>
                    <a:pt x="43484" y="22849"/>
                  </a:cubicBezTo>
                  <a:lnTo>
                    <a:pt x="43484" y="22847"/>
                  </a:lnTo>
                  <a:cubicBezTo>
                    <a:pt x="43484" y="22121"/>
                    <a:pt x="42898" y="21532"/>
                    <a:pt x="42172" y="21528"/>
                  </a:cubicBezTo>
                  <a:lnTo>
                    <a:pt x="41601" y="21524"/>
                  </a:lnTo>
                  <a:cubicBezTo>
                    <a:pt x="42071" y="20598"/>
                    <a:pt x="42334" y="19551"/>
                    <a:pt x="42334" y="18439"/>
                  </a:cubicBezTo>
                  <a:cubicBezTo>
                    <a:pt x="42334" y="14651"/>
                    <a:pt x="39259" y="11576"/>
                    <a:pt x="35472" y="11576"/>
                  </a:cubicBezTo>
                  <a:cubicBezTo>
                    <a:pt x="35170" y="11576"/>
                    <a:pt x="34869" y="11596"/>
                    <a:pt x="34578" y="11637"/>
                  </a:cubicBezTo>
                  <a:cubicBezTo>
                    <a:pt x="34230" y="5148"/>
                    <a:pt x="28862" y="1"/>
                    <a:pt x="22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00;p44">
              <a:extLst>
                <a:ext uri="{FF2B5EF4-FFF2-40B4-BE49-F238E27FC236}">
                  <a16:creationId xmlns:a16="http://schemas.microsoft.com/office/drawing/2014/main" id="{3F9EACF0-C0FF-A95B-DB34-E76F5510D4E6}"/>
                </a:ext>
              </a:extLst>
            </p:cNvPr>
            <p:cNvSpPr/>
            <p:nvPr/>
          </p:nvSpPr>
          <p:spPr>
            <a:xfrm>
              <a:off x="6573750" y="4110600"/>
              <a:ext cx="525200" cy="332200"/>
            </a:xfrm>
            <a:custGeom>
              <a:avLst/>
              <a:gdLst/>
              <a:ahLst/>
              <a:cxnLst/>
              <a:rect l="l" t="t" r="r" b="b"/>
              <a:pathLst>
                <a:path w="21008" h="13288" extrusionOk="0">
                  <a:moveTo>
                    <a:pt x="0" y="1"/>
                  </a:moveTo>
                  <a:lnTo>
                    <a:pt x="0" y="13287"/>
                  </a:lnTo>
                  <a:lnTo>
                    <a:pt x="21008" y="13287"/>
                  </a:lnTo>
                  <a:lnTo>
                    <a:pt x="210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01;p44">
              <a:extLst>
                <a:ext uri="{FF2B5EF4-FFF2-40B4-BE49-F238E27FC236}">
                  <a16:creationId xmlns:a16="http://schemas.microsoft.com/office/drawing/2014/main" id="{05638765-6EA3-B310-C65E-6053B93771E2}"/>
                </a:ext>
              </a:extLst>
            </p:cNvPr>
            <p:cNvSpPr/>
            <p:nvPr/>
          </p:nvSpPr>
          <p:spPr>
            <a:xfrm>
              <a:off x="6612625" y="4167225"/>
              <a:ext cx="162825" cy="31150"/>
            </a:xfrm>
            <a:custGeom>
              <a:avLst/>
              <a:gdLst/>
              <a:ahLst/>
              <a:cxnLst/>
              <a:rect l="l" t="t" r="r" b="b"/>
              <a:pathLst>
                <a:path w="6513" h="1246" extrusionOk="0">
                  <a:moveTo>
                    <a:pt x="0" y="0"/>
                  </a:moveTo>
                  <a:lnTo>
                    <a:pt x="0" y="1245"/>
                  </a:lnTo>
                  <a:lnTo>
                    <a:pt x="6513" y="1245"/>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2;p44">
              <a:extLst>
                <a:ext uri="{FF2B5EF4-FFF2-40B4-BE49-F238E27FC236}">
                  <a16:creationId xmlns:a16="http://schemas.microsoft.com/office/drawing/2014/main" id="{4141FB82-7001-BCD7-7C38-7F7C41473B17}"/>
                </a:ext>
              </a:extLst>
            </p:cNvPr>
            <p:cNvSpPr/>
            <p:nvPr/>
          </p:nvSpPr>
          <p:spPr>
            <a:xfrm>
              <a:off x="6780175" y="4299400"/>
              <a:ext cx="162825" cy="31200"/>
            </a:xfrm>
            <a:custGeom>
              <a:avLst/>
              <a:gdLst/>
              <a:ahLst/>
              <a:cxnLst/>
              <a:rect l="l" t="t" r="r" b="b"/>
              <a:pathLst>
                <a:path w="6513" h="1248" extrusionOk="0">
                  <a:moveTo>
                    <a:pt x="0" y="0"/>
                  </a:moveTo>
                  <a:lnTo>
                    <a:pt x="0" y="1248"/>
                  </a:lnTo>
                  <a:lnTo>
                    <a:pt x="6513" y="1248"/>
                  </a:lnTo>
                  <a:lnTo>
                    <a:pt x="6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3;p44">
              <a:extLst>
                <a:ext uri="{FF2B5EF4-FFF2-40B4-BE49-F238E27FC236}">
                  <a16:creationId xmlns:a16="http://schemas.microsoft.com/office/drawing/2014/main" id="{AC489AA0-0803-26DD-1EE6-F7965F073F50}"/>
                </a:ext>
              </a:extLst>
            </p:cNvPr>
            <p:cNvSpPr/>
            <p:nvPr/>
          </p:nvSpPr>
          <p:spPr>
            <a:xfrm>
              <a:off x="6811125" y="4167225"/>
              <a:ext cx="85600" cy="31150"/>
            </a:xfrm>
            <a:custGeom>
              <a:avLst/>
              <a:gdLst/>
              <a:ahLst/>
              <a:cxnLst/>
              <a:rect l="l" t="t" r="r" b="b"/>
              <a:pathLst>
                <a:path w="3424" h="1246" extrusionOk="0">
                  <a:moveTo>
                    <a:pt x="0" y="0"/>
                  </a:moveTo>
                  <a:lnTo>
                    <a:pt x="0" y="1245"/>
                  </a:lnTo>
                  <a:lnTo>
                    <a:pt x="3423" y="1245"/>
                  </a:lnTo>
                  <a:lnTo>
                    <a:pt x="34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4;p44">
              <a:extLst>
                <a:ext uri="{FF2B5EF4-FFF2-40B4-BE49-F238E27FC236}">
                  <a16:creationId xmlns:a16="http://schemas.microsoft.com/office/drawing/2014/main" id="{D749286E-2C3B-0BE9-996A-32BA0E9EB0DC}"/>
                </a:ext>
              </a:extLst>
            </p:cNvPr>
            <p:cNvSpPr/>
            <p:nvPr/>
          </p:nvSpPr>
          <p:spPr>
            <a:xfrm>
              <a:off x="6975225" y="4299400"/>
              <a:ext cx="85600" cy="31200"/>
            </a:xfrm>
            <a:custGeom>
              <a:avLst/>
              <a:gdLst/>
              <a:ahLst/>
              <a:cxnLst/>
              <a:rect l="l" t="t" r="r" b="b"/>
              <a:pathLst>
                <a:path w="3424" h="1248" extrusionOk="0">
                  <a:moveTo>
                    <a:pt x="0" y="0"/>
                  </a:moveTo>
                  <a:lnTo>
                    <a:pt x="0" y="1248"/>
                  </a:lnTo>
                  <a:lnTo>
                    <a:pt x="3423" y="1248"/>
                  </a:lnTo>
                  <a:lnTo>
                    <a:pt x="34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5;p44">
              <a:extLst>
                <a:ext uri="{FF2B5EF4-FFF2-40B4-BE49-F238E27FC236}">
                  <a16:creationId xmlns:a16="http://schemas.microsoft.com/office/drawing/2014/main" id="{FC88A786-B3D7-F496-BE1F-217DA43BA553}"/>
                </a:ext>
              </a:extLst>
            </p:cNvPr>
            <p:cNvSpPr/>
            <p:nvPr/>
          </p:nvSpPr>
          <p:spPr>
            <a:xfrm>
              <a:off x="6640975" y="4296500"/>
              <a:ext cx="85600" cy="31150"/>
            </a:xfrm>
            <a:custGeom>
              <a:avLst/>
              <a:gdLst/>
              <a:ahLst/>
              <a:cxnLst/>
              <a:rect l="l" t="t" r="r" b="b"/>
              <a:pathLst>
                <a:path w="3424" h="1246" extrusionOk="0">
                  <a:moveTo>
                    <a:pt x="1" y="0"/>
                  </a:moveTo>
                  <a:lnTo>
                    <a:pt x="1" y="1246"/>
                  </a:lnTo>
                  <a:lnTo>
                    <a:pt x="3424" y="1246"/>
                  </a:lnTo>
                  <a:lnTo>
                    <a:pt x="34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6;p44">
              <a:extLst>
                <a:ext uri="{FF2B5EF4-FFF2-40B4-BE49-F238E27FC236}">
                  <a16:creationId xmlns:a16="http://schemas.microsoft.com/office/drawing/2014/main" id="{1690F226-3FE9-83BC-C9D3-7382E7CDAD71}"/>
                </a:ext>
              </a:extLst>
            </p:cNvPr>
            <p:cNvSpPr/>
            <p:nvPr/>
          </p:nvSpPr>
          <p:spPr>
            <a:xfrm>
              <a:off x="6889650" y="4231825"/>
              <a:ext cx="85600" cy="31200"/>
            </a:xfrm>
            <a:custGeom>
              <a:avLst/>
              <a:gdLst/>
              <a:ahLst/>
              <a:cxnLst/>
              <a:rect l="l" t="t" r="r" b="b"/>
              <a:pathLst>
                <a:path w="3424" h="1248" extrusionOk="0">
                  <a:moveTo>
                    <a:pt x="0" y="1"/>
                  </a:moveTo>
                  <a:lnTo>
                    <a:pt x="0" y="1248"/>
                  </a:lnTo>
                  <a:lnTo>
                    <a:pt x="3423" y="1248"/>
                  </a:lnTo>
                  <a:lnTo>
                    <a:pt x="34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7;p44">
              <a:extLst>
                <a:ext uri="{FF2B5EF4-FFF2-40B4-BE49-F238E27FC236}">
                  <a16:creationId xmlns:a16="http://schemas.microsoft.com/office/drawing/2014/main" id="{07DE12F4-DC3D-1421-41BB-50A74AC99670}"/>
                </a:ext>
              </a:extLst>
            </p:cNvPr>
            <p:cNvSpPr/>
            <p:nvPr/>
          </p:nvSpPr>
          <p:spPr>
            <a:xfrm>
              <a:off x="6928750" y="4167225"/>
              <a:ext cx="126075" cy="31150"/>
            </a:xfrm>
            <a:custGeom>
              <a:avLst/>
              <a:gdLst/>
              <a:ahLst/>
              <a:cxnLst/>
              <a:rect l="l" t="t" r="r" b="b"/>
              <a:pathLst>
                <a:path w="5043" h="1246" extrusionOk="0">
                  <a:moveTo>
                    <a:pt x="1" y="0"/>
                  </a:moveTo>
                  <a:lnTo>
                    <a:pt x="1" y="1245"/>
                  </a:lnTo>
                  <a:lnTo>
                    <a:pt x="5043" y="1245"/>
                  </a:lnTo>
                  <a:lnTo>
                    <a:pt x="5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8;p44">
              <a:extLst>
                <a:ext uri="{FF2B5EF4-FFF2-40B4-BE49-F238E27FC236}">
                  <a16:creationId xmlns:a16="http://schemas.microsoft.com/office/drawing/2014/main" id="{170E459E-20EA-6772-28DA-0193EE07481B}"/>
                </a:ext>
              </a:extLst>
            </p:cNvPr>
            <p:cNvSpPr/>
            <p:nvPr/>
          </p:nvSpPr>
          <p:spPr>
            <a:xfrm>
              <a:off x="6678700" y="4231825"/>
              <a:ext cx="162850" cy="31200"/>
            </a:xfrm>
            <a:custGeom>
              <a:avLst/>
              <a:gdLst/>
              <a:ahLst/>
              <a:cxnLst/>
              <a:rect l="l" t="t" r="r" b="b"/>
              <a:pathLst>
                <a:path w="6514" h="1248" extrusionOk="0">
                  <a:moveTo>
                    <a:pt x="1" y="1"/>
                  </a:moveTo>
                  <a:lnTo>
                    <a:pt x="1" y="1248"/>
                  </a:lnTo>
                  <a:lnTo>
                    <a:pt x="6513" y="1248"/>
                  </a:lnTo>
                  <a:lnTo>
                    <a:pt x="6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9;p44">
              <a:extLst>
                <a:ext uri="{FF2B5EF4-FFF2-40B4-BE49-F238E27FC236}">
                  <a16:creationId xmlns:a16="http://schemas.microsoft.com/office/drawing/2014/main" id="{866C77E8-A24E-2955-DEC3-E62939D33D31}"/>
                </a:ext>
              </a:extLst>
            </p:cNvPr>
            <p:cNvSpPr/>
            <p:nvPr/>
          </p:nvSpPr>
          <p:spPr>
            <a:xfrm>
              <a:off x="6573750" y="4081125"/>
              <a:ext cx="525200" cy="29500"/>
            </a:xfrm>
            <a:custGeom>
              <a:avLst/>
              <a:gdLst/>
              <a:ahLst/>
              <a:cxnLst/>
              <a:rect l="l" t="t" r="r" b="b"/>
              <a:pathLst>
                <a:path w="21008" h="1180" extrusionOk="0">
                  <a:moveTo>
                    <a:pt x="0" y="1"/>
                  </a:moveTo>
                  <a:lnTo>
                    <a:pt x="0" y="1180"/>
                  </a:lnTo>
                  <a:lnTo>
                    <a:pt x="21008" y="1180"/>
                  </a:lnTo>
                  <a:lnTo>
                    <a:pt x="210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0;p44">
              <a:extLst>
                <a:ext uri="{FF2B5EF4-FFF2-40B4-BE49-F238E27FC236}">
                  <a16:creationId xmlns:a16="http://schemas.microsoft.com/office/drawing/2014/main" id="{8531D9F6-573F-08EA-AF97-B3B74A991E2B}"/>
                </a:ext>
              </a:extLst>
            </p:cNvPr>
            <p:cNvSpPr/>
            <p:nvPr/>
          </p:nvSpPr>
          <p:spPr>
            <a:xfrm>
              <a:off x="6620725" y="4090800"/>
              <a:ext cx="10150" cy="10150"/>
            </a:xfrm>
            <a:custGeom>
              <a:avLst/>
              <a:gdLst/>
              <a:ahLst/>
              <a:cxnLst/>
              <a:rect l="l" t="t" r="r" b="b"/>
              <a:pathLst>
                <a:path w="406" h="406" extrusionOk="0">
                  <a:moveTo>
                    <a:pt x="203" y="1"/>
                  </a:moveTo>
                  <a:cubicBezTo>
                    <a:pt x="92" y="1"/>
                    <a:pt x="0" y="91"/>
                    <a:pt x="0" y="203"/>
                  </a:cubicBezTo>
                  <a:cubicBezTo>
                    <a:pt x="0" y="316"/>
                    <a:pt x="91" y="406"/>
                    <a:pt x="203" y="406"/>
                  </a:cubicBezTo>
                  <a:cubicBezTo>
                    <a:pt x="315" y="406"/>
                    <a:pt x="406" y="316"/>
                    <a:pt x="406" y="203"/>
                  </a:cubicBezTo>
                  <a:cubicBezTo>
                    <a:pt x="406"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1;p44">
              <a:extLst>
                <a:ext uri="{FF2B5EF4-FFF2-40B4-BE49-F238E27FC236}">
                  <a16:creationId xmlns:a16="http://schemas.microsoft.com/office/drawing/2014/main" id="{9E962387-45C6-67DD-3844-90AEA36ADBBB}"/>
                </a:ext>
              </a:extLst>
            </p:cNvPr>
            <p:cNvSpPr/>
            <p:nvPr/>
          </p:nvSpPr>
          <p:spPr>
            <a:xfrm>
              <a:off x="6647150" y="4090800"/>
              <a:ext cx="10200" cy="10150"/>
            </a:xfrm>
            <a:custGeom>
              <a:avLst/>
              <a:gdLst/>
              <a:ahLst/>
              <a:cxnLst/>
              <a:rect l="l" t="t" r="r" b="b"/>
              <a:pathLst>
                <a:path w="408" h="406" extrusionOk="0">
                  <a:moveTo>
                    <a:pt x="203" y="1"/>
                  </a:moveTo>
                  <a:cubicBezTo>
                    <a:pt x="93" y="1"/>
                    <a:pt x="1" y="91"/>
                    <a:pt x="1" y="203"/>
                  </a:cubicBezTo>
                  <a:cubicBezTo>
                    <a:pt x="1" y="316"/>
                    <a:pt x="93" y="406"/>
                    <a:pt x="203" y="406"/>
                  </a:cubicBezTo>
                  <a:cubicBezTo>
                    <a:pt x="316" y="406"/>
                    <a:pt x="408" y="316"/>
                    <a:pt x="408" y="203"/>
                  </a:cubicBezTo>
                  <a:cubicBezTo>
                    <a:pt x="408" y="91"/>
                    <a:pt x="316"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2;p44">
              <a:extLst>
                <a:ext uri="{FF2B5EF4-FFF2-40B4-BE49-F238E27FC236}">
                  <a16:creationId xmlns:a16="http://schemas.microsoft.com/office/drawing/2014/main" id="{10F0677A-B0A4-1743-15CA-6FBC2A8449C2}"/>
                </a:ext>
              </a:extLst>
            </p:cNvPr>
            <p:cNvSpPr/>
            <p:nvPr/>
          </p:nvSpPr>
          <p:spPr>
            <a:xfrm>
              <a:off x="6673650" y="4090800"/>
              <a:ext cx="10150" cy="10150"/>
            </a:xfrm>
            <a:custGeom>
              <a:avLst/>
              <a:gdLst/>
              <a:ahLst/>
              <a:cxnLst/>
              <a:rect l="l" t="t" r="r" b="b"/>
              <a:pathLst>
                <a:path w="406" h="406" extrusionOk="0">
                  <a:moveTo>
                    <a:pt x="203" y="1"/>
                  </a:moveTo>
                  <a:cubicBezTo>
                    <a:pt x="90" y="1"/>
                    <a:pt x="0" y="91"/>
                    <a:pt x="0" y="203"/>
                  </a:cubicBezTo>
                  <a:cubicBezTo>
                    <a:pt x="0" y="316"/>
                    <a:pt x="90" y="406"/>
                    <a:pt x="203" y="406"/>
                  </a:cubicBezTo>
                  <a:cubicBezTo>
                    <a:pt x="315" y="406"/>
                    <a:pt x="405" y="316"/>
                    <a:pt x="405" y="203"/>
                  </a:cubicBezTo>
                  <a:cubicBezTo>
                    <a:pt x="405" y="91"/>
                    <a:pt x="315"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3;p44">
              <a:extLst>
                <a:ext uri="{FF2B5EF4-FFF2-40B4-BE49-F238E27FC236}">
                  <a16:creationId xmlns:a16="http://schemas.microsoft.com/office/drawing/2014/main" id="{6CE059A3-564C-B0CD-4CA8-0141A012E182}"/>
                </a:ext>
              </a:extLst>
            </p:cNvPr>
            <p:cNvSpPr/>
            <p:nvPr/>
          </p:nvSpPr>
          <p:spPr>
            <a:xfrm>
              <a:off x="6521050" y="4554700"/>
              <a:ext cx="554375" cy="342550"/>
            </a:xfrm>
            <a:custGeom>
              <a:avLst/>
              <a:gdLst/>
              <a:ahLst/>
              <a:cxnLst/>
              <a:rect l="l" t="t" r="r" b="b"/>
              <a:pathLst>
                <a:path w="22175" h="13702" extrusionOk="0">
                  <a:moveTo>
                    <a:pt x="1913" y="0"/>
                  </a:moveTo>
                  <a:cubicBezTo>
                    <a:pt x="857" y="0"/>
                    <a:pt x="1" y="855"/>
                    <a:pt x="2" y="1912"/>
                  </a:cubicBezTo>
                  <a:lnTo>
                    <a:pt x="2" y="13701"/>
                  </a:lnTo>
                  <a:lnTo>
                    <a:pt x="22174" y="13701"/>
                  </a:lnTo>
                  <a:lnTo>
                    <a:pt x="22174" y="1912"/>
                  </a:lnTo>
                  <a:lnTo>
                    <a:pt x="11143" y="1912"/>
                  </a:lnTo>
                  <a:cubicBezTo>
                    <a:pt x="11143" y="855"/>
                    <a:pt x="10286" y="0"/>
                    <a:pt x="9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4;p44">
              <a:extLst>
                <a:ext uri="{FF2B5EF4-FFF2-40B4-BE49-F238E27FC236}">
                  <a16:creationId xmlns:a16="http://schemas.microsoft.com/office/drawing/2014/main" id="{715B8183-F79D-E7C7-2882-C85603A49E09}"/>
                </a:ext>
              </a:extLst>
            </p:cNvPr>
            <p:cNvSpPr/>
            <p:nvPr/>
          </p:nvSpPr>
          <p:spPr>
            <a:xfrm>
              <a:off x="6521100" y="4602500"/>
              <a:ext cx="630550" cy="294750"/>
            </a:xfrm>
            <a:custGeom>
              <a:avLst/>
              <a:gdLst/>
              <a:ahLst/>
              <a:cxnLst/>
              <a:rect l="l" t="t" r="r" b="b"/>
              <a:pathLst>
                <a:path w="25222" h="11790" extrusionOk="0">
                  <a:moveTo>
                    <a:pt x="5467" y="0"/>
                  </a:moveTo>
                  <a:cubicBezTo>
                    <a:pt x="4776" y="0"/>
                    <a:pt x="4157" y="432"/>
                    <a:pt x="3919" y="1082"/>
                  </a:cubicBezTo>
                  <a:lnTo>
                    <a:pt x="0" y="11789"/>
                  </a:lnTo>
                  <a:lnTo>
                    <a:pt x="22172" y="11789"/>
                  </a:lnTo>
                  <a:lnTo>
                    <a:pt x="25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5;p44">
              <a:extLst>
                <a:ext uri="{FF2B5EF4-FFF2-40B4-BE49-F238E27FC236}">
                  <a16:creationId xmlns:a16="http://schemas.microsoft.com/office/drawing/2014/main" id="{C5FA0765-9A1D-1620-14F8-0301D34E0555}"/>
                </a:ext>
              </a:extLst>
            </p:cNvPr>
            <p:cNvSpPr/>
            <p:nvPr/>
          </p:nvSpPr>
          <p:spPr>
            <a:xfrm>
              <a:off x="6935300" y="4416900"/>
              <a:ext cx="22025" cy="197925"/>
            </a:xfrm>
            <a:custGeom>
              <a:avLst/>
              <a:gdLst/>
              <a:ahLst/>
              <a:cxnLst/>
              <a:rect l="l" t="t" r="r" b="b"/>
              <a:pathLst>
                <a:path w="881" h="7917" extrusionOk="0">
                  <a:moveTo>
                    <a:pt x="440" y="0"/>
                  </a:moveTo>
                  <a:cubicBezTo>
                    <a:pt x="199" y="0"/>
                    <a:pt x="0" y="197"/>
                    <a:pt x="0" y="439"/>
                  </a:cubicBezTo>
                  <a:cubicBezTo>
                    <a:pt x="0" y="685"/>
                    <a:pt x="199" y="879"/>
                    <a:pt x="440" y="879"/>
                  </a:cubicBezTo>
                  <a:cubicBezTo>
                    <a:pt x="682" y="879"/>
                    <a:pt x="881" y="685"/>
                    <a:pt x="881" y="439"/>
                  </a:cubicBezTo>
                  <a:cubicBezTo>
                    <a:pt x="881" y="197"/>
                    <a:pt x="682" y="0"/>
                    <a:pt x="440" y="0"/>
                  </a:cubicBezTo>
                  <a:close/>
                  <a:moveTo>
                    <a:pt x="440" y="1759"/>
                  </a:moveTo>
                  <a:cubicBezTo>
                    <a:pt x="199" y="1759"/>
                    <a:pt x="0" y="1957"/>
                    <a:pt x="0" y="2198"/>
                  </a:cubicBezTo>
                  <a:cubicBezTo>
                    <a:pt x="0" y="2445"/>
                    <a:pt x="199" y="2638"/>
                    <a:pt x="440" y="2638"/>
                  </a:cubicBezTo>
                  <a:cubicBezTo>
                    <a:pt x="682" y="2638"/>
                    <a:pt x="881" y="2445"/>
                    <a:pt x="881" y="2198"/>
                  </a:cubicBezTo>
                  <a:cubicBezTo>
                    <a:pt x="881" y="1957"/>
                    <a:pt x="682" y="1759"/>
                    <a:pt x="440" y="1759"/>
                  </a:cubicBezTo>
                  <a:close/>
                  <a:moveTo>
                    <a:pt x="440" y="3519"/>
                  </a:moveTo>
                  <a:cubicBezTo>
                    <a:pt x="199" y="3519"/>
                    <a:pt x="0" y="3716"/>
                    <a:pt x="0" y="3957"/>
                  </a:cubicBezTo>
                  <a:cubicBezTo>
                    <a:pt x="0" y="4204"/>
                    <a:pt x="199" y="4398"/>
                    <a:pt x="440" y="4398"/>
                  </a:cubicBezTo>
                  <a:cubicBezTo>
                    <a:pt x="682" y="4398"/>
                    <a:pt x="881" y="4204"/>
                    <a:pt x="881" y="3957"/>
                  </a:cubicBezTo>
                  <a:cubicBezTo>
                    <a:pt x="881" y="3716"/>
                    <a:pt x="682" y="3519"/>
                    <a:pt x="440" y="3519"/>
                  </a:cubicBezTo>
                  <a:close/>
                  <a:moveTo>
                    <a:pt x="440" y="5278"/>
                  </a:moveTo>
                  <a:cubicBezTo>
                    <a:pt x="199" y="5278"/>
                    <a:pt x="0" y="5475"/>
                    <a:pt x="0" y="5717"/>
                  </a:cubicBezTo>
                  <a:cubicBezTo>
                    <a:pt x="0" y="5964"/>
                    <a:pt x="199" y="6157"/>
                    <a:pt x="440" y="6157"/>
                  </a:cubicBezTo>
                  <a:cubicBezTo>
                    <a:pt x="682" y="6157"/>
                    <a:pt x="881" y="5964"/>
                    <a:pt x="881" y="5717"/>
                  </a:cubicBezTo>
                  <a:cubicBezTo>
                    <a:pt x="881" y="5475"/>
                    <a:pt x="682" y="5278"/>
                    <a:pt x="440" y="5278"/>
                  </a:cubicBezTo>
                  <a:close/>
                  <a:moveTo>
                    <a:pt x="440" y="7038"/>
                  </a:moveTo>
                  <a:cubicBezTo>
                    <a:pt x="199" y="7038"/>
                    <a:pt x="0" y="7235"/>
                    <a:pt x="0" y="7476"/>
                  </a:cubicBezTo>
                  <a:cubicBezTo>
                    <a:pt x="0" y="7723"/>
                    <a:pt x="199" y="7916"/>
                    <a:pt x="440" y="7916"/>
                  </a:cubicBezTo>
                  <a:cubicBezTo>
                    <a:pt x="682" y="7916"/>
                    <a:pt x="881" y="7723"/>
                    <a:pt x="881" y="7476"/>
                  </a:cubicBezTo>
                  <a:cubicBezTo>
                    <a:pt x="881" y="7235"/>
                    <a:pt x="682" y="7038"/>
                    <a:pt x="440"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6;p44">
              <a:extLst>
                <a:ext uri="{FF2B5EF4-FFF2-40B4-BE49-F238E27FC236}">
                  <a16:creationId xmlns:a16="http://schemas.microsoft.com/office/drawing/2014/main" id="{D32A66FD-B436-4C99-217C-05C5E5BD62EE}"/>
                </a:ext>
              </a:extLst>
            </p:cNvPr>
            <p:cNvSpPr/>
            <p:nvPr/>
          </p:nvSpPr>
          <p:spPr>
            <a:xfrm>
              <a:off x="6715375" y="4458750"/>
              <a:ext cx="22025" cy="197975"/>
            </a:xfrm>
            <a:custGeom>
              <a:avLst/>
              <a:gdLst/>
              <a:ahLst/>
              <a:cxnLst/>
              <a:rect l="l" t="t" r="r" b="b"/>
              <a:pathLst>
                <a:path w="881" h="7919" extrusionOk="0">
                  <a:moveTo>
                    <a:pt x="441" y="1"/>
                  </a:moveTo>
                  <a:cubicBezTo>
                    <a:pt x="199" y="1"/>
                    <a:pt x="0" y="200"/>
                    <a:pt x="0" y="441"/>
                  </a:cubicBezTo>
                  <a:cubicBezTo>
                    <a:pt x="0" y="682"/>
                    <a:pt x="199" y="881"/>
                    <a:pt x="441" y="881"/>
                  </a:cubicBezTo>
                  <a:cubicBezTo>
                    <a:pt x="682" y="881"/>
                    <a:pt x="881" y="682"/>
                    <a:pt x="881" y="441"/>
                  </a:cubicBezTo>
                  <a:cubicBezTo>
                    <a:pt x="881" y="200"/>
                    <a:pt x="682" y="1"/>
                    <a:pt x="441" y="1"/>
                  </a:cubicBezTo>
                  <a:close/>
                  <a:moveTo>
                    <a:pt x="441" y="1760"/>
                  </a:moveTo>
                  <a:cubicBezTo>
                    <a:pt x="199" y="1760"/>
                    <a:pt x="0" y="1959"/>
                    <a:pt x="0" y="2200"/>
                  </a:cubicBezTo>
                  <a:cubicBezTo>
                    <a:pt x="0" y="2442"/>
                    <a:pt x="199" y="2641"/>
                    <a:pt x="441" y="2641"/>
                  </a:cubicBezTo>
                  <a:cubicBezTo>
                    <a:pt x="682" y="2641"/>
                    <a:pt x="881" y="2442"/>
                    <a:pt x="881" y="2200"/>
                  </a:cubicBezTo>
                  <a:cubicBezTo>
                    <a:pt x="881" y="1959"/>
                    <a:pt x="682" y="1760"/>
                    <a:pt x="441" y="1760"/>
                  </a:cubicBezTo>
                  <a:close/>
                  <a:moveTo>
                    <a:pt x="441" y="3519"/>
                  </a:moveTo>
                  <a:cubicBezTo>
                    <a:pt x="199" y="3519"/>
                    <a:pt x="0" y="3718"/>
                    <a:pt x="0" y="3960"/>
                  </a:cubicBezTo>
                  <a:cubicBezTo>
                    <a:pt x="0" y="4201"/>
                    <a:pt x="199" y="4400"/>
                    <a:pt x="441" y="4400"/>
                  </a:cubicBezTo>
                  <a:cubicBezTo>
                    <a:pt x="682" y="4400"/>
                    <a:pt x="881" y="4201"/>
                    <a:pt x="881" y="3960"/>
                  </a:cubicBezTo>
                  <a:cubicBezTo>
                    <a:pt x="881" y="3718"/>
                    <a:pt x="682" y="3519"/>
                    <a:pt x="441" y="3519"/>
                  </a:cubicBezTo>
                  <a:close/>
                  <a:moveTo>
                    <a:pt x="441" y="5279"/>
                  </a:moveTo>
                  <a:cubicBezTo>
                    <a:pt x="199" y="5279"/>
                    <a:pt x="0" y="5478"/>
                    <a:pt x="0" y="5719"/>
                  </a:cubicBezTo>
                  <a:cubicBezTo>
                    <a:pt x="0" y="5961"/>
                    <a:pt x="199" y="6159"/>
                    <a:pt x="441" y="6159"/>
                  </a:cubicBezTo>
                  <a:cubicBezTo>
                    <a:pt x="682" y="6159"/>
                    <a:pt x="881" y="5961"/>
                    <a:pt x="881" y="5719"/>
                  </a:cubicBezTo>
                  <a:cubicBezTo>
                    <a:pt x="881" y="5478"/>
                    <a:pt x="682" y="5279"/>
                    <a:pt x="441" y="5279"/>
                  </a:cubicBezTo>
                  <a:close/>
                  <a:moveTo>
                    <a:pt x="441" y="7038"/>
                  </a:moveTo>
                  <a:cubicBezTo>
                    <a:pt x="199" y="7038"/>
                    <a:pt x="0" y="7237"/>
                    <a:pt x="0" y="7479"/>
                  </a:cubicBezTo>
                  <a:cubicBezTo>
                    <a:pt x="0" y="7720"/>
                    <a:pt x="199" y="7919"/>
                    <a:pt x="441" y="7919"/>
                  </a:cubicBezTo>
                  <a:cubicBezTo>
                    <a:pt x="682" y="7919"/>
                    <a:pt x="881" y="7720"/>
                    <a:pt x="881" y="7479"/>
                  </a:cubicBezTo>
                  <a:cubicBezTo>
                    <a:pt x="881" y="7237"/>
                    <a:pt x="682" y="7038"/>
                    <a:pt x="441"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7;p44">
              <a:extLst>
                <a:ext uri="{FF2B5EF4-FFF2-40B4-BE49-F238E27FC236}">
                  <a16:creationId xmlns:a16="http://schemas.microsoft.com/office/drawing/2014/main" id="{26E13CBB-65C2-D21C-1A8C-5755DAD83EA4}"/>
                </a:ext>
              </a:extLst>
            </p:cNvPr>
            <p:cNvSpPr/>
            <p:nvPr/>
          </p:nvSpPr>
          <p:spPr>
            <a:xfrm>
              <a:off x="6825350" y="4318000"/>
              <a:ext cx="22000" cy="197975"/>
            </a:xfrm>
            <a:custGeom>
              <a:avLst/>
              <a:gdLst/>
              <a:ahLst/>
              <a:cxnLst/>
              <a:rect l="l" t="t" r="r" b="b"/>
              <a:pathLst>
                <a:path w="880" h="7919" extrusionOk="0">
                  <a:moveTo>
                    <a:pt x="439" y="1"/>
                  </a:moveTo>
                  <a:cubicBezTo>
                    <a:pt x="198" y="1"/>
                    <a:pt x="1" y="200"/>
                    <a:pt x="1" y="441"/>
                  </a:cubicBezTo>
                  <a:cubicBezTo>
                    <a:pt x="1" y="682"/>
                    <a:pt x="198" y="881"/>
                    <a:pt x="439" y="881"/>
                  </a:cubicBezTo>
                  <a:cubicBezTo>
                    <a:pt x="682" y="881"/>
                    <a:pt x="879" y="682"/>
                    <a:pt x="879" y="441"/>
                  </a:cubicBezTo>
                  <a:cubicBezTo>
                    <a:pt x="879" y="200"/>
                    <a:pt x="682" y="1"/>
                    <a:pt x="439" y="1"/>
                  </a:cubicBezTo>
                  <a:close/>
                  <a:moveTo>
                    <a:pt x="439" y="1760"/>
                  </a:moveTo>
                  <a:cubicBezTo>
                    <a:pt x="198" y="1760"/>
                    <a:pt x="1" y="1959"/>
                    <a:pt x="1" y="2200"/>
                  </a:cubicBezTo>
                  <a:cubicBezTo>
                    <a:pt x="1" y="2447"/>
                    <a:pt x="198" y="2641"/>
                    <a:pt x="439" y="2641"/>
                  </a:cubicBezTo>
                  <a:cubicBezTo>
                    <a:pt x="682" y="2641"/>
                    <a:pt x="879" y="2447"/>
                    <a:pt x="879" y="2200"/>
                  </a:cubicBezTo>
                  <a:cubicBezTo>
                    <a:pt x="879" y="1959"/>
                    <a:pt x="682" y="1760"/>
                    <a:pt x="439" y="1760"/>
                  </a:cubicBezTo>
                  <a:close/>
                  <a:moveTo>
                    <a:pt x="439" y="3519"/>
                  </a:moveTo>
                  <a:cubicBezTo>
                    <a:pt x="198" y="3519"/>
                    <a:pt x="1" y="3718"/>
                    <a:pt x="1" y="3960"/>
                  </a:cubicBezTo>
                  <a:cubicBezTo>
                    <a:pt x="1" y="4207"/>
                    <a:pt x="198" y="4400"/>
                    <a:pt x="439" y="4400"/>
                  </a:cubicBezTo>
                  <a:cubicBezTo>
                    <a:pt x="682" y="4400"/>
                    <a:pt x="879" y="4207"/>
                    <a:pt x="879" y="3960"/>
                  </a:cubicBezTo>
                  <a:cubicBezTo>
                    <a:pt x="879" y="3718"/>
                    <a:pt x="682" y="3519"/>
                    <a:pt x="439" y="3519"/>
                  </a:cubicBezTo>
                  <a:close/>
                  <a:moveTo>
                    <a:pt x="439" y="5279"/>
                  </a:moveTo>
                  <a:cubicBezTo>
                    <a:pt x="198" y="5279"/>
                    <a:pt x="1" y="5478"/>
                    <a:pt x="1" y="5719"/>
                  </a:cubicBezTo>
                  <a:cubicBezTo>
                    <a:pt x="1" y="5966"/>
                    <a:pt x="198" y="6159"/>
                    <a:pt x="439" y="6159"/>
                  </a:cubicBezTo>
                  <a:cubicBezTo>
                    <a:pt x="682" y="6159"/>
                    <a:pt x="879" y="5966"/>
                    <a:pt x="879" y="5719"/>
                  </a:cubicBezTo>
                  <a:cubicBezTo>
                    <a:pt x="879" y="5478"/>
                    <a:pt x="682" y="5279"/>
                    <a:pt x="439" y="5279"/>
                  </a:cubicBezTo>
                  <a:close/>
                  <a:moveTo>
                    <a:pt x="439" y="7038"/>
                  </a:moveTo>
                  <a:cubicBezTo>
                    <a:pt x="198" y="7038"/>
                    <a:pt x="1" y="7237"/>
                    <a:pt x="1" y="7479"/>
                  </a:cubicBezTo>
                  <a:cubicBezTo>
                    <a:pt x="1" y="7720"/>
                    <a:pt x="198" y="7919"/>
                    <a:pt x="439" y="7919"/>
                  </a:cubicBezTo>
                  <a:cubicBezTo>
                    <a:pt x="682" y="7919"/>
                    <a:pt x="879" y="7720"/>
                    <a:pt x="879" y="7479"/>
                  </a:cubicBezTo>
                  <a:cubicBezTo>
                    <a:pt x="879" y="7237"/>
                    <a:pt x="682" y="7038"/>
                    <a:pt x="439" y="70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641;p42">
            <a:extLst>
              <a:ext uri="{FF2B5EF4-FFF2-40B4-BE49-F238E27FC236}">
                <a16:creationId xmlns:a16="http://schemas.microsoft.com/office/drawing/2014/main" id="{7AF2D901-8DB4-0B2F-2C2B-F8C967B3508F}"/>
              </a:ext>
            </a:extLst>
          </p:cNvPr>
          <p:cNvSpPr/>
          <p:nvPr/>
        </p:nvSpPr>
        <p:spPr>
          <a:xfrm>
            <a:off x="5426081" y="3549587"/>
            <a:ext cx="744777" cy="743217"/>
          </a:xfrm>
          <a:custGeom>
            <a:avLst/>
            <a:gdLst/>
            <a:ahLst/>
            <a:cxnLst/>
            <a:rect l="l" t="t" r="r" b="b"/>
            <a:pathLst>
              <a:path w="24365" h="24306" extrusionOk="0">
                <a:moveTo>
                  <a:pt x="12093" y="7646"/>
                </a:moveTo>
                <a:cubicBezTo>
                  <a:pt x="12697" y="7646"/>
                  <a:pt x="13277" y="7765"/>
                  <a:pt x="13809" y="7984"/>
                </a:cubicBezTo>
                <a:cubicBezTo>
                  <a:pt x="13875" y="8011"/>
                  <a:pt x="13943" y="8041"/>
                  <a:pt x="14008" y="8072"/>
                </a:cubicBezTo>
                <a:cubicBezTo>
                  <a:pt x="14041" y="8087"/>
                  <a:pt x="14074" y="8103"/>
                  <a:pt x="14107" y="8120"/>
                </a:cubicBezTo>
                <a:cubicBezTo>
                  <a:pt x="14172" y="8153"/>
                  <a:pt x="14236" y="8186"/>
                  <a:pt x="14299" y="8221"/>
                </a:cubicBezTo>
                <a:cubicBezTo>
                  <a:pt x="14363" y="8258"/>
                  <a:pt x="14424" y="8295"/>
                  <a:pt x="14487" y="8334"/>
                </a:cubicBezTo>
                <a:cubicBezTo>
                  <a:pt x="14516" y="8352"/>
                  <a:pt x="14547" y="8372"/>
                  <a:pt x="14577" y="8391"/>
                </a:cubicBezTo>
                <a:cubicBezTo>
                  <a:pt x="14698" y="8472"/>
                  <a:pt x="14815" y="8557"/>
                  <a:pt x="14927" y="8647"/>
                </a:cubicBezTo>
                <a:cubicBezTo>
                  <a:pt x="14956" y="8671"/>
                  <a:pt x="14984" y="8693"/>
                  <a:pt x="15012" y="8717"/>
                </a:cubicBezTo>
                <a:cubicBezTo>
                  <a:pt x="15067" y="8763"/>
                  <a:pt x="15120" y="8811"/>
                  <a:pt x="15174" y="8861"/>
                </a:cubicBezTo>
                <a:cubicBezTo>
                  <a:pt x="15200" y="8886"/>
                  <a:pt x="15225" y="8910"/>
                  <a:pt x="15251" y="8936"/>
                </a:cubicBezTo>
                <a:cubicBezTo>
                  <a:pt x="15305" y="8986"/>
                  <a:pt x="15354" y="9037"/>
                  <a:pt x="15404" y="9091"/>
                </a:cubicBezTo>
                <a:cubicBezTo>
                  <a:pt x="15428" y="9118"/>
                  <a:pt x="15452" y="9144"/>
                  <a:pt x="15476" y="9172"/>
                </a:cubicBezTo>
                <a:cubicBezTo>
                  <a:pt x="15511" y="9211"/>
                  <a:pt x="15544" y="9249"/>
                  <a:pt x="15575" y="9288"/>
                </a:cubicBezTo>
                <a:cubicBezTo>
                  <a:pt x="15612" y="9332"/>
                  <a:pt x="15649" y="9378"/>
                  <a:pt x="15684" y="9424"/>
                </a:cubicBezTo>
                <a:cubicBezTo>
                  <a:pt x="15728" y="9481"/>
                  <a:pt x="15771" y="9540"/>
                  <a:pt x="15811" y="9599"/>
                </a:cubicBezTo>
                <a:cubicBezTo>
                  <a:pt x="15866" y="9680"/>
                  <a:pt x="15920" y="9761"/>
                  <a:pt x="15970" y="9846"/>
                </a:cubicBezTo>
                <a:cubicBezTo>
                  <a:pt x="15995" y="9887"/>
                  <a:pt x="16019" y="9929"/>
                  <a:pt x="16043" y="9971"/>
                </a:cubicBezTo>
                <a:cubicBezTo>
                  <a:pt x="16078" y="10036"/>
                  <a:pt x="16113" y="10100"/>
                  <a:pt x="16145" y="10167"/>
                </a:cubicBezTo>
                <a:cubicBezTo>
                  <a:pt x="16194" y="10266"/>
                  <a:pt x="16239" y="10368"/>
                  <a:pt x="16281" y="10471"/>
                </a:cubicBezTo>
                <a:cubicBezTo>
                  <a:pt x="16309" y="10539"/>
                  <a:pt x="16334" y="10609"/>
                  <a:pt x="16360" y="10679"/>
                </a:cubicBezTo>
                <a:cubicBezTo>
                  <a:pt x="16482" y="11031"/>
                  <a:pt x="16563" y="11405"/>
                  <a:pt x="16594" y="11793"/>
                </a:cubicBezTo>
                <a:cubicBezTo>
                  <a:pt x="16653" y="12494"/>
                  <a:pt x="16548" y="13170"/>
                  <a:pt x="16312" y="13783"/>
                </a:cubicBezTo>
                <a:cubicBezTo>
                  <a:pt x="16272" y="13886"/>
                  <a:pt x="16229" y="13988"/>
                  <a:pt x="16183" y="14085"/>
                </a:cubicBezTo>
                <a:cubicBezTo>
                  <a:pt x="16152" y="14152"/>
                  <a:pt x="16119" y="14216"/>
                  <a:pt x="16086" y="14281"/>
                </a:cubicBezTo>
                <a:cubicBezTo>
                  <a:pt x="16053" y="14345"/>
                  <a:pt x="16016" y="14408"/>
                  <a:pt x="15979" y="14470"/>
                </a:cubicBezTo>
                <a:cubicBezTo>
                  <a:pt x="15887" y="14627"/>
                  <a:pt x="15785" y="14776"/>
                  <a:pt x="15675" y="14920"/>
                </a:cubicBezTo>
                <a:cubicBezTo>
                  <a:pt x="15631" y="14977"/>
                  <a:pt x="15585" y="15034"/>
                  <a:pt x="15539" y="15089"/>
                </a:cubicBezTo>
                <a:cubicBezTo>
                  <a:pt x="15469" y="15170"/>
                  <a:pt x="15395" y="15251"/>
                  <a:pt x="15319" y="15329"/>
                </a:cubicBezTo>
                <a:cubicBezTo>
                  <a:pt x="15270" y="15380"/>
                  <a:pt x="15216" y="15432"/>
                  <a:pt x="15165" y="15480"/>
                </a:cubicBezTo>
                <a:cubicBezTo>
                  <a:pt x="15137" y="15506"/>
                  <a:pt x="15111" y="15530"/>
                  <a:pt x="15084" y="15554"/>
                </a:cubicBezTo>
                <a:cubicBezTo>
                  <a:pt x="15030" y="15601"/>
                  <a:pt x="14975" y="15649"/>
                  <a:pt x="14918" y="15694"/>
                </a:cubicBezTo>
                <a:cubicBezTo>
                  <a:pt x="14833" y="15762"/>
                  <a:pt x="14745" y="15828"/>
                  <a:pt x="14654" y="15889"/>
                </a:cubicBezTo>
                <a:cubicBezTo>
                  <a:pt x="14595" y="15931"/>
                  <a:pt x="14535" y="15970"/>
                  <a:pt x="14472" y="16009"/>
                </a:cubicBezTo>
                <a:cubicBezTo>
                  <a:pt x="13882" y="16375"/>
                  <a:pt x="13201" y="16611"/>
                  <a:pt x="12462" y="16672"/>
                </a:cubicBezTo>
                <a:cubicBezTo>
                  <a:pt x="12335" y="16682"/>
                  <a:pt x="12209" y="16688"/>
                  <a:pt x="12084" y="16688"/>
                </a:cubicBezTo>
                <a:cubicBezTo>
                  <a:pt x="11595" y="16688"/>
                  <a:pt x="11123" y="16609"/>
                  <a:pt x="10679" y="16464"/>
                </a:cubicBezTo>
                <a:cubicBezTo>
                  <a:pt x="10609" y="16440"/>
                  <a:pt x="10540" y="16416"/>
                  <a:pt x="10472" y="16390"/>
                </a:cubicBezTo>
                <a:cubicBezTo>
                  <a:pt x="10266" y="16311"/>
                  <a:pt x="10069" y="16219"/>
                  <a:pt x="9879" y="16112"/>
                </a:cubicBezTo>
                <a:cubicBezTo>
                  <a:pt x="9816" y="16075"/>
                  <a:pt x="9754" y="16038"/>
                  <a:pt x="9691" y="15999"/>
                </a:cubicBezTo>
                <a:cubicBezTo>
                  <a:pt x="9662" y="15981"/>
                  <a:pt x="9630" y="15961"/>
                  <a:pt x="9601" y="15942"/>
                </a:cubicBezTo>
                <a:cubicBezTo>
                  <a:pt x="9511" y="15881"/>
                  <a:pt x="9422" y="15819"/>
                  <a:pt x="9336" y="15753"/>
                </a:cubicBezTo>
                <a:cubicBezTo>
                  <a:pt x="8361" y="15003"/>
                  <a:pt x="7692" y="13861"/>
                  <a:pt x="7584" y="12540"/>
                </a:cubicBezTo>
                <a:cubicBezTo>
                  <a:pt x="7532" y="11910"/>
                  <a:pt x="7611" y="11300"/>
                  <a:pt x="7799" y="10736"/>
                </a:cubicBezTo>
                <a:cubicBezTo>
                  <a:pt x="7878" y="10495"/>
                  <a:pt x="7980" y="10263"/>
                  <a:pt x="8098" y="10040"/>
                </a:cubicBezTo>
                <a:cubicBezTo>
                  <a:pt x="8138" y="9966"/>
                  <a:pt x="8179" y="9894"/>
                  <a:pt x="8223" y="9822"/>
                </a:cubicBezTo>
                <a:cubicBezTo>
                  <a:pt x="8332" y="9642"/>
                  <a:pt x="8453" y="9472"/>
                  <a:pt x="8586" y="9310"/>
                </a:cubicBezTo>
                <a:cubicBezTo>
                  <a:pt x="8717" y="9148"/>
                  <a:pt x="8860" y="8995"/>
                  <a:pt x="9013" y="8851"/>
                </a:cubicBezTo>
                <a:cubicBezTo>
                  <a:pt x="9041" y="8827"/>
                  <a:pt x="9067" y="8803"/>
                  <a:pt x="9094" y="8779"/>
                </a:cubicBezTo>
                <a:cubicBezTo>
                  <a:pt x="9148" y="8732"/>
                  <a:pt x="9203" y="8684"/>
                  <a:pt x="9260" y="8639"/>
                </a:cubicBezTo>
                <a:cubicBezTo>
                  <a:pt x="9317" y="8593"/>
                  <a:pt x="9374" y="8549"/>
                  <a:pt x="9433" y="8507"/>
                </a:cubicBezTo>
                <a:cubicBezTo>
                  <a:pt x="9551" y="8420"/>
                  <a:pt x="9673" y="8341"/>
                  <a:pt x="9800" y="8267"/>
                </a:cubicBezTo>
                <a:cubicBezTo>
                  <a:pt x="9840" y="8243"/>
                  <a:pt x="9883" y="8219"/>
                  <a:pt x="9925" y="8195"/>
                </a:cubicBezTo>
                <a:cubicBezTo>
                  <a:pt x="9969" y="8172"/>
                  <a:pt x="10015" y="8148"/>
                  <a:pt x="10061" y="8124"/>
                </a:cubicBezTo>
                <a:lnTo>
                  <a:pt x="10061" y="8125"/>
                </a:lnTo>
                <a:cubicBezTo>
                  <a:pt x="10563" y="7873"/>
                  <a:pt x="11121" y="7711"/>
                  <a:pt x="11716" y="7661"/>
                </a:cubicBezTo>
                <a:cubicBezTo>
                  <a:pt x="11842" y="7651"/>
                  <a:pt x="11968" y="7646"/>
                  <a:pt x="12093" y="7646"/>
                </a:cubicBezTo>
                <a:close/>
                <a:moveTo>
                  <a:pt x="12713" y="1"/>
                </a:moveTo>
                <a:cubicBezTo>
                  <a:pt x="12694" y="1"/>
                  <a:pt x="12676" y="1"/>
                  <a:pt x="12657" y="3"/>
                </a:cubicBezTo>
                <a:lnTo>
                  <a:pt x="9527" y="263"/>
                </a:lnTo>
                <a:cubicBezTo>
                  <a:pt x="9127" y="296"/>
                  <a:pt x="8991" y="668"/>
                  <a:pt x="9024" y="1068"/>
                </a:cubicBezTo>
                <a:lnTo>
                  <a:pt x="9173" y="2866"/>
                </a:lnTo>
                <a:lnTo>
                  <a:pt x="9173" y="2875"/>
                </a:lnTo>
                <a:cubicBezTo>
                  <a:pt x="8059" y="3197"/>
                  <a:pt x="7217" y="3652"/>
                  <a:pt x="6379" y="4262"/>
                </a:cubicBezTo>
                <a:lnTo>
                  <a:pt x="4921" y="3103"/>
                </a:lnTo>
                <a:cubicBezTo>
                  <a:pt x="4785" y="2988"/>
                  <a:pt x="4619" y="2931"/>
                  <a:pt x="4453" y="2931"/>
                </a:cubicBezTo>
                <a:cubicBezTo>
                  <a:pt x="4247" y="2931"/>
                  <a:pt x="4042" y="3019"/>
                  <a:pt x="3899" y="3188"/>
                </a:cubicBezTo>
                <a:lnTo>
                  <a:pt x="1869" y="5585"/>
                </a:lnTo>
                <a:cubicBezTo>
                  <a:pt x="1609" y="5893"/>
                  <a:pt x="1648" y="6353"/>
                  <a:pt x="1954" y="6613"/>
                </a:cubicBezTo>
                <a:lnTo>
                  <a:pt x="3332" y="7785"/>
                </a:lnTo>
                <a:lnTo>
                  <a:pt x="3339" y="7799"/>
                </a:lnTo>
                <a:cubicBezTo>
                  <a:pt x="2880" y="8697"/>
                  <a:pt x="2547" y="9562"/>
                  <a:pt x="2398" y="10716"/>
                </a:cubicBezTo>
                <a:lnTo>
                  <a:pt x="598" y="10865"/>
                </a:lnTo>
                <a:cubicBezTo>
                  <a:pt x="198" y="10898"/>
                  <a:pt x="1" y="11202"/>
                  <a:pt x="34" y="11602"/>
                </a:cubicBezTo>
                <a:lnTo>
                  <a:pt x="292" y="14730"/>
                </a:lnTo>
                <a:cubicBezTo>
                  <a:pt x="323" y="15104"/>
                  <a:pt x="534" y="15314"/>
                  <a:pt x="886" y="15314"/>
                </a:cubicBezTo>
                <a:cubicBezTo>
                  <a:pt x="912" y="15314"/>
                  <a:pt x="939" y="15313"/>
                  <a:pt x="966" y="15310"/>
                </a:cubicBezTo>
                <a:lnTo>
                  <a:pt x="2766" y="15161"/>
                </a:lnTo>
                <a:lnTo>
                  <a:pt x="2773" y="15161"/>
                </a:lnTo>
                <a:cubicBezTo>
                  <a:pt x="3096" y="16276"/>
                  <a:pt x="3551" y="17085"/>
                  <a:pt x="4161" y="17923"/>
                </a:cubicBezTo>
                <a:lnTo>
                  <a:pt x="3000" y="19347"/>
                </a:lnTo>
                <a:cubicBezTo>
                  <a:pt x="2740" y="19653"/>
                  <a:pt x="2781" y="20111"/>
                  <a:pt x="3087" y="20371"/>
                </a:cubicBezTo>
                <a:lnTo>
                  <a:pt x="5489" y="22399"/>
                </a:lnTo>
                <a:cubicBezTo>
                  <a:pt x="5625" y="22515"/>
                  <a:pt x="5794" y="22572"/>
                  <a:pt x="5962" y="22572"/>
                </a:cubicBezTo>
                <a:cubicBezTo>
                  <a:pt x="6171" y="22572"/>
                  <a:pt x="6379" y="22484"/>
                  <a:pt x="6522" y="22315"/>
                </a:cubicBezTo>
                <a:lnTo>
                  <a:pt x="7713" y="20935"/>
                </a:lnTo>
                <a:lnTo>
                  <a:pt x="7762" y="20926"/>
                </a:lnTo>
                <a:cubicBezTo>
                  <a:pt x="8659" y="21384"/>
                  <a:pt x="9592" y="21710"/>
                  <a:pt x="10747" y="21862"/>
                </a:cubicBezTo>
                <a:lnTo>
                  <a:pt x="10896" y="23660"/>
                </a:lnTo>
                <a:cubicBezTo>
                  <a:pt x="10927" y="24038"/>
                  <a:pt x="11084" y="24305"/>
                  <a:pt x="11439" y="24305"/>
                </a:cubicBezTo>
                <a:cubicBezTo>
                  <a:pt x="11459" y="24305"/>
                  <a:pt x="11480" y="24304"/>
                  <a:pt x="11502" y="24303"/>
                </a:cubicBezTo>
                <a:lnTo>
                  <a:pt x="14630" y="24043"/>
                </a:lnTo>
                <a:cubicBezTo>
                  <a:pt x="15030" y="24010"/>
                  <a:pt x="15373" y="23693"/>
                  <a:pt x="15341" y="23291"/>
                </a:cubicBezTo>
                <a:lnTo>
                  <a:pt x="15192" y="21493"/>
                </a:lnTo>
                <a:lnTo>
                  <a:pt x="15190" y="21484"/>
                </a:lnTo>
                <a:cubicBezTo>
                  <a:pt x="16307" y="21161"/>
                  <a:pt x="17047" y="20714"/>
                  <a:pt x="17886" y="20104"/>
                </a:cubicBezTo>
                <a:lnTo>
                  <a:pt x="19242" y="21272"/>
                </a:lnTo>
                <a:cubicBezTo>
                  <a:pt x="19377" y="21387"/>
                  <a:pt x="19543" y="21443"/>
                  <a:pt x="19709" y="21443"/>
                </a:cubicBezTo>
                <a:cubicBezTo>
                  <a:pt x="19916" y="21443"/>
                  <a:pt x="20121" y="21355"/>
                  <a:pt x="20266" y="21185"/>
                </a:cubicBezTo>
                <a:lnTo>
                  <a:pt x="22294" y="18785"/>
                </a:lnTo>
                <a:cubicBezTo>
                  <a:pt x="22554" y="18479"/>
                  <a:pt x="22515" y="18015"/>
                  <a:pt x="22209" y="17755"/>
                </a:cubicBezTo>
                <a:lnTo>
                  <a:pt x="20830" y="16574"/>
                </a:lnTo>
                <a:lnTo>
                  <a:pt x="20822" y="16541"/>
                </a:lnTo>
                <a:cubicBezTo>
                  <a:pt x="21281" y="15644"/>
                  <a:pt x="21611" y="14743"/>
                  <a:pt x="21762" y="13588"/>
                </a:cubicBezTo>
                <a:lnTo>
                  <a:pt x="23560" y="13440"/>
                </a:lnTo>
                <a:cubicBezTo>
                  <a:pt x="23960" y="13407"/>
                  <a:pt x="24365" y="13157"/>
                  <a:pt x="24332" y="12757"/>
                </a:cubicBezTo>
                <a:lnTo>
                  <a:pt x="24074" y="9629"/>
                </a:lnTo>
                <a:cubicBezTo>
                  <a:pt x="24043" y="9251"/>
                  <a:pt x="23640" y="8992"/>
                  <a:pt x="23259" y="8992"/>
                </a:cubicBezTo>
                <a:cubicBezTo>
                  <a:pt x="23236" y="8992"/>
                  <a:pt x="23214" y="8993"/>
                  <a:pt x="23191" y="8995"/>
                </a:cubicBezTo>
                <a:lnTo>
                  <a:pt x="21393" y="9144"/>
                </a:lnTo>
                <a:lnTo>
                  <a:pt x="21384" y="9144"/>
                </a:lnTo>
                <a:cubicBezTo>
                  <a:pt x="21080" y="8256"/>
                  <a:pt x="20612" y="7256"/>
                  <a:pt x="20002" y="6418"/>
                </a:cubicBezTo>
                <a:lnTo>
                  <a:pt x="21169" y="5029"/>
                </a:lnTo>
                <a:cubicBezTo>
                  <a:pt x="21428" y="4723"/>
                  <a:pt x="21390" y="4264"/>
                  <a:pt x="21084" y="4004"/>
                </a:cubicBezTo>
                <a:lnTo>
                  <a:pt x="18689" y="1974"/>
                </a:lnTo>
                <a:cubicBezTo>
                  <a:pt x="18552" y="1859"/>
                  <a:pt x="18386" y="1803"/>
                  <a:pt x="18220" y="1803"/>
                </a:cubicBezTo>
                <a:cubicBezTo>
                  <a:pt x="18015" y="1803"/>
                  <a:pt x="17810" y="1889"/>
                  <a:pt x="17666" y="2059"/>
                </a:cubicBezTo>
                <a:lnTo>
                  <a:pt x="16502" y="3437"/>
                </a:lnTo>
                <a:lnTo>
                  <a:pt x="16504" y="3442"/>
                </a:lnTo>
                <a:cubicBezTo>
                  <a:pt x="15605" y="2984"/>
                  <a:pt x="14772" y="2648"/>
                  <a:pt x="13619" y="2497"/>
                </a:cubicBezTo>
                <a:lnTo>
                  <a:pt x="13470" y="699"/>
                </a:lnTo>
                <a:cubicBezTo>
                  <a:pt x="13438" y="318"/>
                  <a:pt x="13092" y="1"/>
                  <a:pt x="12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642;p42">
            <a:extLst>
              <a:ext uri="{FF2B5EF4-FFF2-40B4-BE49-F238E27FC236}">
                <a16:creationId xmlns:a16="http://schemas.microsoft.com/office/drawing/2014/main" id="{640F4A10-6165-C0BE-7EAE-AD0F6FEE9378}"/>
              </a:ext>
            </a:extLst>
          </p:cNvPr>
          <p:cNvGrpSpPr/>
          <p:nvPr/>
        </p:nvGrpSpPr>
        <p:grpSpPr>
          <a:xfrm>
            <a:off x="5820706" y="3953413"/>
            <a:ext cx="990097" cy="537529"/>
            <a:chOff x="7933850" y="676075"/>
            <a:chExt cx="990097" cy="537529"/>
          </a:xfrm>
        </p:grpSpPr>
        <p:sp>
          <p:nvSpPr>
            <p:cNvPr id="24" name="Google Shape;643;p42">
              <a:extLst>
                <a:ext uri="{FF2B5EF4-FFF2-40B4-BE49-F238E27FC236}">
                  <a16:creationId xmlns:a16="http://schemas.microsoft.com/office/drawing/2014/main" id="{D82ED3F1-6F2F-3FB8-3491-755E3AB8131B}"/>
                </a:ext>
              </a:extLst>
            </p:cNvPr>
            <p:cNvSpPr/>
            <p:nvPr/>
          </p:nvSpPr>
          <p:spPr>
            <a:xfrm>
              <a:off x="7978605" y="676075"/>
              <a:ext cx="816203" cy="464511"/>
            </a:xfrm>
            <a:custGeom>
              <a:avLst/>
              <a:gdLst/>
              <a:ahLst/>
              <a:cxnLst/>
              <a:rect l="l" t="t" r="r" b="b"/>
              <a:pathLst>
                <a:path w="46996" h="26746" extrusionOk="0">
                  <a:moveTo>
                    <a:pt x="1" y="1"/>
                  </a:moveTo>
                  <a:lnTo>
                    <a:pt x="1" y="26745"/>
                  </a:lnTo>
                  <a:lnTo>
                    <a:pt x="46996" y="26745"/>
                  </a:lnTo>
                  <a:lnTo>
                    <a:pt x="46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44;p42">
              <a:extLst>
                <a:ext uri="{FF2B5EF4-FFF2-40B4-BE49-F238E27FC236}">
                  <a16:creationId xmlns:a16="http://schemas.microsoft.com/office/drawing/2014/main" id="{EB229281-BEFB-9136-CA2F-F789652CE028}"/>
                </a:ext>
              </a:extLst>
            </p:cNvPr>
            <p:cNvSpPr/>
            <p:nvPr/>
          </p:nvSpPr>
          <p:spPr>
            <a:xfrm>
              <a:off x="8001547" y="699052"/>
              <a:ext cx="770318" cy="418626"/>
            </a:xfrm>
            <a:custGeom>
              <a:avLst/>
              <a:gdLst/>
              <a:ahLst/>
              <a:cxnLst/>
              <a:rect l="l" t="t" r="r" b="b"/>
              <a:pathLst>
                <a:path w="44354" h="24104" extrusionOk="0">
                  <a:moveTo>
                    <a:pt x="1" y="1"/>
                  </a:moveTo>
                  <a:lnTo>
                    <a:pt x="1" y="24103"/>
                  </a:lnTo>
                  <a:lnTo>
                    <a:pt x="44354" y="24103"/>
                  </a:lnTo>
                  <a:lnTo>
                    <a:pt x="443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5;p42">
              <a:extLst>
                <a:ext uri="{FF2B5EF4-FFF2-40B4-BE49-F238E27FC236}">
                  <a16:creationId xmlns:a16="http://schemas.microsoft.com/office/drawing/2014/main" id="{4E23D1E6-FBD3-464E-C029-016687654DF0}"/>
                </a:ext>
              </a:extLst>
            </p:cNvPr>
            <p:cNvSpPr/>
            <p:nvPr/>
          </p:nvSpPr>
          <p:spPr>
            <a:xfrm>
              <a:off x="7933850" y="1140574"/>
              <a:ext cx="905732" cy="73030"/>
            </a:xfrm>
            <a:custGeom>
              <a:avLst/>
              <a:gdLst/>
              <a:ahLst/>
              <a:cxnLst/>
              <a:rect l="l" t="t" r="r" b="b"/>
              <a:pathLst>
                <a:path w="52151" h="4205" extrusionOk="0">
                  <a:moveTo>
                    <a:pt x="0" y="0"/>
                  </a:moveTo>
                  <a:cubicBezTo>
                    <a:pt x="0" y="1161"/>
                    <a:pt x="472" y="2213"/>
                    <a:pt x="1233" y="2974"/>
                  </a:cubicBezTo>
                  <a:cubicBezTo>
                    <a:pt x="1994" y="3735"/>
                    <a:pt x="3046" y="4204"/>
                    <a:pt x="4206" y="4204"/>
                  </a:cubicBezTo>
                  <a:lnTo>
                    <a:pt x="47946" y="4204"/>
                  </a:lnTo>
                  <a:cubicBezTo>
                    <a:pt x="50267" y="4204"/>
                    <a:pt x="52150" y="2322"/>
                    <a:pt x="52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46;p42">
              <a:extLst>
                <a:ext uri="{FF2B5EF4-FFF2-40B4-BE49-F238E27FC236}">
                  <a16:creationId xmlns:a16="http://schemas.microsoft.com/office/drawing/2014/main" id="{164736A7-2656-0A7E-A814-D4842E9710C9}"/>
                </a:ext>
              </a:extLst>
            </p:cNvPr>
            <p:cNvSpPr/>
            <p:nvPr/>
          </p:nvSpPr>
          <p:spPr>
            <a:xfrm>
              <a:off x="8283521" y="1140608"/>
              <a:ext cx="206361" cy="36524"/>
            </a:xfrm>
            <a:custGeom>
              <a:avLst/>
              <a:gdLst/>
              <a:ahLst/>
              <a:cxnLst/>
              <a:rect l="l" t="t" r="r" b="b"/>
              <a:pathLst>
                <a:path w="11882" h="2103" extrusionOk="0">
                  <a:moveTo>
                    <a:pt x="1" y="0"/>
                  </a:moveTo>
                  <a:cubicBezTo>
                    <a:pt x="1" y="1161"/>
                    <a:pt x="942" y="2102"/>
                    <a:pt x="2105" y="2102"/>
                  </a:cubicBezTo>
                  <a:lnTo>
                    <a:pt x="9780" y="2102"/>
                  </a:lnTo>
                  <a:cubicBezTo>
                    <a:pt x="10940" y="2102"/>
                    <a:pt x="11882" y="1161"/>
                    <a:pt x="11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7;p42">
              <a:extLst>
                <a:ext uri="{FF2B5EF4-FFF2-40B4-BE49-F238E27FC236}">
                  <a16:creationId xmlns:a16="http://schemas.microsoft.com/office/drawing/2014/main" id="{EB8E6570-7C45-9BE0-DF33-87604CC9F6D1}"/>
                </a:ext>
              </a:extLst>
            </p:cNvPr>
            <p:cNvSpPr/>
            <p:nvPr/>
          </p:nvSpPr>
          <p:spPr>
            <a:xfrm>
              <a:off x="8103736" y="784102"/>
              <a:ext cx="491031" cy="282066"/>
            </a:xfrm>
            <a:custGeom>
              <a:avLst/>
              <a:gdLst/>
              <a:ahLst/>
              <a:cxnLst/>
              <a:rect l="l" t="t" r="r" b="b"/>
              <a:pathLst>
                <a:path w="28273" h="16241" extrusionOk="0">
                  <a:moveTo>
                    <a:pt x="1" y="0"/>
                  </a:moveTo>
                  <a:lnTo>
                    <a:pt x="1" y="16240"/>
                  </a:lnTo>
                  <a:lnTo>
                    <a:pt x="28273" y="16240"/>
                  </a:lnTo>
                  <a:lnTo>
                    <a:pt x="282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8;p42">
              <a:extLst>
                <a:ext uri="{FF2B5EF4-FFF2-40B4-BE49-F238E27FC236}">
                  <a16:creationId xmlns:a16="http://schemas.microsoft.com/office/drawing/2014/main" id="{B11CB08D-1203-5142-E5A6-77F9B71DFA7C}"/>
                </a:ext>
              </a:extLst>
            </p:cNvPr>
            <p:cNvSpPr/>
            <p:nvPr/>
          </p:nvSpPr>
          <p:spPr>
            <a:xfrm>
              <a:off x="8103736" y="750669"/>
              <a:ext cx="491031" cy="33450"/>
            </a:xfrm>
            <a:custGeom>
              <a:avLst/>
              <a:gdLst/>
              <a:ahLst/>
              <a:cxnLst/>
              <a:rect l="l" t="t" r="r" b="b"/>
              <a:pathLst>
                <a:path w="28273" h="1926" extrusionOk="0">
                  <a:moveTo>
                    <a:pt x="1" y="0"/>
                  </a:moveTo>
                  <a:lnTo>
                    <a:pt x="1" y="1925"/>
                  </a:lnTo>
                  <a:lnTo>
                    <a:pt x="28273" y="1925"/>
                  </a:lnTo>
                  <a:lnTo>
                    <a:pt x="28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9;p42">
              <a:extLst>
                <a:ext uri="{FF2B5EF4-FFF2-40B4-BE49-F238E27FC236}">
                  <a16:creationId xmlns:a16="http://schemas.microsoft.com/office/drawing/2014/main" id="{E4B486C9-D414-E4AE-883D-9DF6ED44C1E2}"/>
                </a:ext>
              </a:extLst>
            </p:cNvPr>
            <p:cNvSpPr/>
            <p:nvPr/>
          </p:nvSpPr>
          <p:spPr>
            <a:xfrm>
              <a:off x="8150037" y="850360"/>
              <a:ext cx="173432" cy="173449"/>
            </a:xfrm>
            <a:custGeom>
              <a:avLst/>
              <a:gdLst/>
              <a:ahLst/>
              <a:cxnLst/>
              <a:rect l="l" t="t" r="r" b="b"/>
              <a:pathLst>
                <a:path w="9986" h="9987" extrusionOk="0">
                  <a:moveTo>
                    <a:pt x="1" y="1"/>
                  </a:moveTo>
                  <a:lnTo>
                    <a:pt x="1" y="9986"/>
                  </a:lnTo>
                  <a:lnTo>
                    <a:pt x="9986" y="9986"/>
                  </a:lnTo>
                  <a:lnTo>
                    <a:pt x="99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0;p42">
              <a:extLst>
                <a:ext uri="{FF2B5EF4-FFF2-40B4-BE49-F238E27FC236}">
                  <a16:creationId xmlns:a16="http://schemas.microsoft.com/office/drawing/2014/main" id="{2D66EB65-17AC-51AF-C338-0439DA6FF283}"/>
                </a:ext>
              </a:extLst>
            </p:cNvPr>
            <p:cNvSpPr/>
            <p:nvPr/>
          </p:nvSpPr>
          <p:spPr>
            <a:xfrm>
              <a:off x="8375029" y="850360"/>
              <a:ext cx="173432" cy="86733"/>
            </a:xfrm>
            <a:custGeom>
              <a:avLst/>
              <a:gdLst/>
              <a:ahLst/>
              <a:cxnLst/>
              <a:rect l="l" t="t" r="r" b="b"/>
              <a:pathLst>
                <a:path w="9986" h="4994" extrusionOk="0">
                  <a:moveTo>
                    <a:pt x="1" y="1"/>
                  </a:moveTo>
                  <a:lnTo>
                    <a:pt x="1" y="4993"/>
                  </a:lnTo>
                  <a:lnTo>
                    <a:pt x="9986" y="4993"/>
                  </a:lnTo>
                  <a:lnTo>
                    <a:pt x="9986" y="1"/>
                  </a:lnTo>
                  <a:close/>
                </a:path>
              </a:pathLst>
            </a:custGeom>
            <a:solidFill>
              <a:srgbClr val="D5F0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1;p42">
              <a:extLst>
                <a:ext uri="{FF2B5EF4-FFF2-40B4-BE49-F238E27FC236}">
                  <a16:creationId xmlns:a16="http://schemas.microsoft.com/office/drawing/2014/main" id="{573C8E7B-C914-77B6-3A7C-DB7FDF6438FB}"/>
                </a:ext>
              </a:extLst>
            </p:cNvPr>
            <p:cNvSpPr/>
            <p:nvPr/>
          </p:nvSpPr>
          <p:spPr>
            <a:xfrm>
              <a:off x="8375029" y="985063"/>
              <a:ext cx="173432" cy="38747"/>
            </a:xfrm>
            <a:custGeom>
              <a:avLst/>
              <a:gdLst/>
              <a:ahLst/>
              <a:cxnLst/>
              <a:rect l="l" t="t" r="r" b="b"/>
              <a:pathLst>
                <a:path w="9986" h="2231" extrusionOk="0">
                  <a:moveTo>
                    <a:pt x="1" y="1"/>
                  </a:moveTo>
                  <a:lnTo>
                    <a:pt x="1" y="2230"/>
                  </a:lnTo>
                  <a:lnTo>
                    <a:pt x="9986" y="2230"/>
                  </a:lnTo>
                  <a:lnTo>
                    <a:pt x="99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2;p42">
              <a:extLst>
                <a:ext uri="{FF2B5EF4-FFF2-40B4-BE49-F238E27FC236}">
                  <a16:creationId xmlns:a16="http://schemas.microsoft.com/office/drawing/2014/main" id="{A5AF48F8-B36C-37D2-73E9-7CE3287166E7}"/>
                </a:ext>
              </a:extLst>
            </p:cNvPr>
            <p:cNvSpPr/>
            <p:nvPr/>
          </p:nvSpPr>
          <p:spPr>
            <a:xfrm>
              <a:off x="8314244" y="803432"/>
              <a:ext cx="609703" cy="160823"/>
            </a:xfrm>
            <a:custGeom>
              <a:avLst/>
              <a:gdLst/>
              <a:ahLst/>
              <a:cxnLst/>
              <a:rect l="l" t="t" r="r" b="b"/>
              <a:pathLst>
                <a:path w="35106" h="9260" extrusionOk="0">
                  <a:moveTo>
                    <a:pt x="244" y="0"/>
                  </a:moveTo>
                  <a:cubicBezTo>
                    <a:pt x="109" y="0"/>
                    <a:pt x="0" y="107"/>
                    <a:pt x="0" y="242"/>
                  </a:cubicBezTo>
                  <a:lnTo>
                    <a:pt x="0" y="9018"/>
                  </a:lnTo>
                  <a:cubicBezTo>
                    <a:pt x="0" y="9153"/>
                    <a:pt x="109" y="9260"/>
                    <a:pt x="244" y="9260"/>
                  </a:cubicBezTo>
                  <a:lnTo>
                    <a:pt x="34862" y="9260"/>
                  </a:lnTo>
                  <a:cubicBezTo>
                    <a:pt x="34997" y="9260"/>
                    <a:pt x="35105" y="9153"/>
                    <a:pt x="35105" y="9018"/>
                  </a:cubicBezTo>
                  <a:lnTo>
                    <a:pt x="35105" y="242"/>
                  </a:lnTo>
                  <a:cubicBezTo>
                    <a:pt x="35105" y="107"/>
                    <a:pt x="34997" y="0"/>
                    <a:pt x="3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53;p42">
              <a:extLst>
                <a:ext uri="{FF2B5EF4-FFF2-40B4-BE49-F238E27FC236}">
                  <a16:creationId xmlns:a16="http://schemas.microsoft.com/office/drawing/2014/main" id="{DED396F7-1901-93A8-63B8-5B496F6BEC1D}"/>
                </a:ext>
              </a:extLst>
            </p:cNvPr>
            <p:cNvSpPr/>
            <p:nvPr/>
          </p:nvSpPr>
          <p:spPr>
            <a:xfrm>
              <a:off x="8409243" y="842683"/>
              <a:ext cx="135414" cy="82322"/>
            </a:xfrm>
            <a:custGeom>
              <a:avLst/>
              <a:gdLst/>
              <a:ahLst/>
              <a:cxnLst/>
              <a:rect l="l" t="t" r="r" b="b"/>
              <a:pathLst>
                <a:path w="7797" h="4740" extrusionOk="0">
                  <a:moveTo>
                    <a:pt x="0" y="1"/>
                  </a:moveTo>
                  <a:lnTo>
                    <a:pt x="1537" y="4739"/>
                  </a:lnTo>
                  <a:lnTo>
                    <a:pt x="2972" y="4739"/>
                  </a:lnTo>
                  <a:lnTo>
                    <a:pt x="3919" y="1856"/>
                  </a:lnTo>
                  <a:lnTo>
                    <a:pt x="4825" y="4739"/>
                  </a:lnTo>
                  <a:lnTo>
                    <a:pt x="6260" y="4739"/>
                  </a:lnTo>
                  <a:lnTo>
                    <a:pt x="7797" y="1"/>
                  </a:lnTo>
                  <a:lnTo>
                    <a:pt x="6518" y="1"/>
                  </a:lnTo>
                  <a:lnTo>
                    <a:pt x="5523" y="3053"/>
                  </a:lnTo>
                  <a:lnTo>
                    <a:pt x="4569" y="1"/>
                  </a:lnTo>
                  <a:lnTo>
                    <a:pt x="3337" y="1"/>
                  </a:lnTo>
                  <a:lnTo>
                    <a:pt x="2336" y="302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54;p42">
              <a:extLst>
                <a:ext uri="{FF2B5EF4-FFF2-40B4-BE49-F238E27FC236}">
                  <a16:creationId xmlns:a16="http://schemas.microsoft.com/office/drawing/2014/main" id="{3B876B22-1FF6-86BC-7C96-5818CD93F888}"/>
                </a:ext>
              </a:extLst>
            </p:cNvPr>
            <p:cNvSpPr/>
            <p:nvPr/>
          </p:nvSpPr>
          <p:spPr>
            <a:xfrm>
              <a:off x="8551359" y="842683"/>
              <a:ext cx="135432" cy="82322"/>
            </a:xfrm>
            <a:custGeom>
              <a:avLst/>
              <a:gdLst/>
              <a:ahLst/>
              <a:cxnLst/>
              <a:rect l="l" t="t" r="r" b="b"/>
              <a:pathLst>
                <a:path w="7798" h="4740" extrusionOk="0">
                  <a:moveTo>
                    <a:pt x="1" y="1"/>
                  </a:moveTo>
                  <a:lnTo>
                    <a:pt x="1537" y="4739"/>
                  </a:lnTo>
                  <a:lnTo>
                    <a:pt x="2972" y="4739"/>
                  </a:lnTo>
                  <a:lnTo>
                    <a:pt x="3919" y="1856"/>
                  </a:lnTo>
                  <a:lnTo>
                    <a:pt x="4826" y="4739"/>
                  </a:lnTo>
                  <a:lnTo>
                    <a:pt x="6261" y="4739"/>
                  </a:lnTo>
                  <a:lnTo>
                    <a:pt x="7797" y="1"/>
                  </a:lnTo>
                  <a:lnTo>
                    <a:pt x="6519" y="1"/>
                  </a:lnTo>
                  <a:lnTo>
                    <a:pt x="5524" y="3053"/>
                  </a:lnTo>
                  <a:lnTo>
                    <a:pt x="4569" y="1"/>
                  </a:lnTo>
                  <a:lnTo>
                    <a:pt x="3337" y="1"/>
                  </a:lnTo>
                  <a:lnTo>
                    <a:pt x="2337" y="302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55;p42">
              <a:extLst>
                <a:ext uri="{FF2B5EF4-FFF2-40B4-BE49-F238E27FC236}">
                  <a16:creationId xmlns:a16="http://schemas.microsoft.com/office/drawing/2014/main" id="{7293EB64-DECD-31AF-B86B-F13267A40165}"/>
                </a:ext>
              </a:extLst>
            </p:cNvPr>
            <p:cNvSpPr/>
            <p:nvPr/>
          </p:nvSpPr>
          <p:spPr>
            <a:xfrm>
              <a:off x="8693492" y="842683"/>
              <a:ext cx="135414" cy="82322"/>
            </a:xfrm>
            <a:custGeom>
              <a:avLst/>
              <a:gdLst/>
              <a:ahLst/>
              <a:cxnLst/>
              <a:rect l="l" t="t" r="r" b="b"/>
              <a:pathLst>
                <a:path w="7797" h="4740" extrusionOk="0">
                  <a:moveTo>
                    <a:pt x="0" y="1"/>
                  </a:moveTo>
                  <a:lnTo>
                    <a:pt x="1537" y="4739"/>
                  </a:lnTo>
                  <a:lnTo>
                    <a:pt x="2972" y="4739"/>
                  </a:lnTo>
                  <a:lnTo>
                    <a:pt x="3919" y="1856"/>
                  </a:lnTo>
                  <a:lnTo>
                    <a:pt x="4827" y="4739"/>
                  </a:lnTo>
                  <a:lnTo>
                    <a:pt x="6260" y="4739"/>
                  </a:lnTo>
                  <a:lnTo>
                    <a:pt x="7797" y="1"/>
                  </a:lnTo>
                  <a:lnTo>
                    <a:pt x="6518" y="1"/>
                  </a:lnTo>
                  <a:lnTo>
                    <a:pt x="5523" y="3053"/>
                  </a:lnTo>
                  <a:lnTo>
                    <a:pt x="4569" y="1"/>
                  </a:lnTo>
                  <a:lnTo>
                    <a:pt x="3338" y="1"/>
                  </a:lnTo>
                  <a:lnTo>
                    <a:pt x="2336" y="3026"/>
                  </a:lnTo>
                  <a:lnTo>
                    <a:pt x="1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166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0" y="947163"/>
            <a:ext cx="3727800" cy="67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CN" sz="3200" b="1" dirty="0"/>
              <a:t>Class diagram</a:t>
            </a:r>
            <a:endParaRPr sz="3200" b="1" dirty="0"/>
          </a:p>
        </p:txBody>
      </p:sp>
      <p:sp>
        <p:nvSpPr>
          <p:cNvPr id="335" name="Google Shape;335;p30"/>
          <p:cNvSpPr txBox="1">
            <a:spLocks noGrp="1"/>
          </p:cNvSpPr>
          <p:nvPr>
            <p:ph type="body" idx="1"/>
          </p:nvPr>
        </p:nvSpPr>
        <p:spPr>
          <a:xfrm>
            <a:off x="536895" y="1710875"/>
            <a:ext cx="3461388" cy="2567500"/>
          </a:xfrm>
          <a:prstGeom prst="rect">
            <a:avLst/>
          </a:prstGeom>
        </p:spPr>
        <p:txBody>
          <a:bodyPr spcFirstLastPara="1" wrap="square" lIns="91425" tIns="91425" rIns="91425" bIns="91425" anchor="t" anchorCtr="0">
            <a:noAutofit/>
          </a:bodyPr>
          <a:lstStyle/>
          <a:p>
            <a:pPr marL="0" marR="0">
              <a:lnSpc>
                <a:spcPct val="150000"/>
              </a:lnSpc>
              <a:spcBef>
                <a:spcPts val="0"/>
              </a:spcBef>
              <a:spcAft>
                <a:spcPts val="0"/>
              </a:spcAft>
            </a:pPr>
            <a:r>
              <a:rPr lang="en-US" altLang="zh-CN" sz="2400" dirty="0"/>
              <a:t>Participating entities</a:t>
            </a:r>
          </a:p>
          <a:p>
            <a:pPr marL="0" marR="0">
              <a:lnSpc>
                <a:spcPct val="150000"/>
              </a:lnSpc>
              <a:spcBef>
                <a:spcPts val="0"/>
              </a:spcBef>
              <a:spcAft>
                <a:spcPts val="0"/>
              </a:spcAft>
            </a:pPr>
            <a:r>
              <a:rPr lang="en-US" altLang="zh-CN" sz="2400" dirty="0"/>
              <a:t>Relationships</a:t>
            </a:r>
          </a:p>
          <a:p>
            <a:pPr marL="0" marR="0">
              <a:lnSpc>
                <a:spcPct val="150000"/>
              </a:lnSpc>
              <a:spcBef>
                <a:spcPts val="0"/>
              </a:spcBef>
              <a:spcAft>
                <a:spcPts val="0"/>
              </a:spcAft>
            </a:pPr>
            <a:r>
              <a:rPr lang="en-US" altLang="zh-CN" sz="2400" dirty="0"/>
              <a:t>Logical relationships    between tables</a:t>
            </a:r>
          </a:p>
        </p:txBody>
      </p:sp>
      <p:grpSp>
        <p:nvGrpSpPr>
          <p:cNvPr id="337" name="Google Shape;337;p30"/>
          <p:cNvGrpSpPr/>
          <p:nvPr/>
        </p:nvGrpSpPr>
        <p:grpSpPr>
          <a:xfrm>
            <a:off x="7983348" y="1065825"/>
            <a:ext cx="488979" cy="71149"/>
            <a:chOff x="6017475" y="1127825"/>
            <a:chExt cx="290075" cy="42200"/>
          </a:xfrm>
        </p:grpSpPr>
        <p:sp>
          <p:nvSpPr>
            <p:cNvPr id="338" name="Google Shape;338;p30"/>
            <p:cNvSpPr/>
            <p:nvPr/>
          </p:nvSpPr>
          <p:spPr>
            <a:xfrm>
              <a:off x="6265300" y="1127825"/>
              <a:ext cx="42250" cy="42200"/>
            </a:xfrm>
            <a:custGeom>
              <a:avLst/>
              <a:gdLst/>
              <a:ahLst/>
              <a:cxnLst/>
              <a:rect l="l" t="t" r="r" b="b"/>
              <a:pathLst>
                <a:path w="1690" h="1688" extrusionOk="0">
                  <a:moveTo>
                    <a:pt x="844" y="0"/>
                  </a:moveTo>
                  <a:cubicBezTo>
                    <a:pt x="378" y="0"/>
                    <a:pt x="0" y="378"/>
                    <a:pt x="0" y="844"/>
                  </a:cubicBezTo>
                  <a:cubicBezTo>
                    <a:pt x="0" y="1310"/>
                    <a:pt x="378" y="1688"/>
                    <a:pt x="844" y="1688"/>
                  </a:cubicBezTo>
                  <a:cubicBezTo>
                    <a:pt x="1310" y="1688"/>
                    <a:pt x="1690" y="1310"/>
                    <a:pt x="1690" y="844"/>
                  </a:cubicBezTo>
                  <a:cubicBezTo>
                    <a:pt x="1690"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6141350" y="1127825"/>
              <a:ext cx="42275" cy="42200"/>
            </a:xfrm>
            <a:custGeom>
              <a:avLst/>
              <a:gdLst/>
              <a:ahLst/>
              <a:cxnLst/>
              <a:rect l="l" t="t" r="r" b="b"/>
              <a:pathLst>
                <a:path w="1691" h="1688" extrusionOk="0">
                  <a:moveTo>
                    <a:pt x="846" y="0"/>
                  </a:moveTo>
                  <a:cubicBezTo>
                    <a:pt x="380" y="0"/>
                    <a:pt x="1" y="378"/>
                    <a:pt x="1" y="844"/>
                  </a:cubicBezTo>
                  <a:cubicBezTo>
                    <a:pt x="1" y="1310"/>
                    <a:pt x="380" y="1688"/>
                    <a:pt x="846" y="1688"/>
                  </a:cubicBezTo>
                  <a:cubicBezTo>
                    <a:pt x="1313" y="1688"/>
                    <a:pt x="1690" y="1310"/>
                    <a:pt x="1690" y="844"/>
                  </a:cubicBezTo>
                  <a:cubicBezTo>
                    <a:pt x="1690" y="378"/>
                    <a:pt x="1313" y="0"/>
                    <a:pt x="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6017475" y="1127825"/>
              <a:ext cx="42200" cy="42200"/>
            </a:xfrm>
            <a:custGeom>
              <a:avLst/>
              <a:gdLst/>
              <a:ahLst/>
              <a:cxnLst/>
              <a:rect l="l" t="t" r="r" b="b"/>
              <a:pathLst>
                <a:path w="1688" h="1688" extrusionOk="0">
                  <a:moveTo>
                    <a:pt x="844" y="0"/>
                  </a:moveTo>
                  <a:cubicBezTo>
                    <a:pt x="378" y="0"/>
                    <a:pt x="0" y="378"/>
                    <a:pt x="0" y="844"/>
                  </a:cubicBezTo>
                  <a:cubicBezTo>
                    <a:pt x="0" y="1310"/>
                    <a:pt x="378" y="1688"/>
                    <a:pt x="844" y="1688"/>
                  </a:cubicBezTo>
                  <a:cubicBezTo>
                    <a:pt x="1310" y="1688"/>
                    <a:pt x="1688" y="1310"/>
                    <a:pt x="1688" y="844"/>
                  </a:cubicBezTo>
                  <a:cubicBezTo>
                    <a:pt x="1688" y="378"/>
                    <a:pt x="1310"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图片占位符 4">
            <a:extLst>
              <a:ext uri="{FF2B5EF4-FFF2-40B4-BE49-F238E27FC236}">
                <a16:creationId xmlns:a16="http://schemas.microsoft.com/office/drawing/2014/main" id="{B2550A97-948D-ACEF-D0BC-D0DD76A85A28}"/>
              </a:ext>
            </a:extLst>
          </p:cNvPr>
          <p:cNvSpPr>
            <a:spLocks noGrp="1"/>
          </p:cNvSpPr>
          <p:nvPr>
            <p:ph type="pic" idx="2"/>
          </p:nvPr>
        </p:nvSpPr>
        <p:spPr/>
      </p:sp>
      <p:pic>
        <p:nvPicPr>
          <p:cNvPr id="7" name="图片 6">
            <a:extLst>
              <a:ext uri="{FF2B5EF4-FFF2-40B4-BE49-F238E27FC236}">
                <a16:creationId xmlns:a16="http://schemas.microsoft.com/office/drawing/2014/main" id="{4DE2ED15-1666-52BF-02AE-2459810563D7}"/>
              </a:ext>
            </a:extLst>
          </p:cNvPr>
          <p:cNvPicPr>
            <a:picLocks noChangeAspect="1"/>
          </p:cNvPicPr>
          <p:nvPr/>
        </p:nvPicPr>
        <p:blipFill>
          <a:blip r:embed="rId3"/>
          <a:stretch>
            <a:fillRect/>
          </a:stretch>
        </p:blipFill>
        <p:spPr>
          <a:xfrm>
            <a:off x="3727800" y="840600"/>
            <a:ext cx="4957894" cy="3522887"/>
          </a:xfrm>
          <a:prstGeom prst="rect">
            <a:avLst/>
          </a:prstGeom>
        </p:spPr>
      </p:pic>
    </p:spTree>
    <p:extLst>
      <p:ext uri="{BB962C8B-B14F-4D97-AF65-F5344CB8AC3E}">
        <p14:creationId xmlns:p14="http://schemas.microsoft.com/office/powerpoint/2010/main" val="2374742753"/>
      </p:ext>
    </p:extLst>
  </p:cSld>
  <p:clrMapOvr>
    <a:masterClrMapping/>
  </p:clrMapOvr>
</p:sld>
</file>

<file path=ppt/theme/theme1.xml><?xml version="1.0" encoding="utf-8"?>
<a:theme xmlns:a="http://schemas.openxmlformats.org/drawingml/2006/main" name="Software Testing Types Minitheme by Slidesgo">
  <a:themeElements>
    <a:clrScheme name="Simple Light">
      <a:dk1>
        <a:srgbClr val="111F53"/>
      </a:dk1>
      <a:lt1>
        <a:srgbClr val="015196"/>
      </a:lt1>
      <a:dk2>
        <a:srgbClr val="008CD3"/>
      </a:dk2>
      <a:lt2>
        <a:srgbClr val="00BAE4"/>
      </a:lt2>
      <a:accent1>
        <a:srgbClr val="8EC1F7"/>
      </a:accent1>
      <a:accent2>
        <a:srgbClr val="D5F0FE"/>
      </a:accent2>
      <a:accent3>
        <a:srgbClr val="F1FBFF"/>
      </a:accent3>
      <a:accent4>
        <a:srgbClr val="01EC98"/>
      </a:accent4>
      <a:accent5>
        <a:srgbClr val="FFFFFF"/>
      </a:accent5>
      <a:accent6>
        <a:srgbClr val="FFFFFF"/>
      </a:accent6>
      <a:hlink>
        <a:srgbClr val="111F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1110</Words>
  <Application>Microsoft Office PowerPoint</Application>
  <PresentationFormat>全屏显示(16:9)</PresentationFormat>
  <Paragraphs>125</Paragraphs>
  <Slides>31</Slides>
  <Notes>31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Albert Sans</vt:lpstr>
      <vt:lpstr>Albert Sans Black</vt:lpstr>
      <vt:lpstr>Arial</vt:lpstr>
      <vt:lpstr>Bebas Neue</vt:lpstr>
      <vt:lpstr>Segoe UI</vt:lpstr>
      <vt:lpstr>Software Testing Types Minitheme by Slidesgo</vt:lpstr>
      <vt:lpstr>SOFTWARE ENGINERRING  GPS SYSTEM</vt:lpstr>
      <vt:lpstr>01</vt:lpstr>
      <vt:lpstr>INTRODUCTION</vt:lpstr>
      <vt:lpstr>INTRODUCTION</vt:lpstr>
      <vt:lpstr>Features</vt:lpstr>
      <vt:lpstr>SYSTEM DESIGN</vt:lpstr>
      <vt:lpstr>Development</vt:lpstr>
      <vt:lpstr>Requirements specification</vt:lpstr>
      <vt:lpstr>Class diagram</vt:lpstr>
      <vt:lpstr>Architecture</vt:lpstr>
      <vt:lpstr>PowerPoint 演示文稿</vt:lpstr>
      <vt:lpstr> SYSTEM IMPLEMENTATION</vt:lpstr>
      <vt:lpstr>version control</vt:lpstr>
      <vt:lpstr>System Overview</vt:lpstr>
      <vt:lpstr>Register</vt:lpstr>
      <vt:lpstr>Login</vt:lpstr>
      <vt:lpstr>Log in and enter different user page</vt:lpstr>
      <vt:lpstr>PowerPoint 演示文稿</vt:lpstr>
      <vt:lpstr>Change Password</vt:lpstr>
      <vt:lpstr>Search Admission Requirement</vt:lpstr>
      <vt:lpstr>Search Admission Requirement</vt:lpstr>
      <vt:lpstr>Provide Offer Information</vt:lpstr>
      <vt:lpstr>Provide Offer Information</vt:lpstr>
      <vt:lpstr>Provide Offer Information</vt:lpstr>
      <vt:lpstr>Provide Knowledge Point</vt:lpstr>
      <vt:lpstr>PowerPoint 演示文稿</vt:lpstr>
      <vt:lpstr>View Yearly Report</vt:lpstr>
      <vt:lpstr>Generate Yearly Report</vt:lpstr>
      <vt:lpstr>Complete  &amp;  Reliable</vt:lpstr>
      <vt:lpstr>04 LIVE 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ENGINERRING  GPS SYSTEM</dc:title>
  <dc:creator>钱景彬</dc:creator>
  <cp:lastModifiedBy>景彬 钱</cp:lastModifiedBy>
  <cp:revision>15</cp:revision>
  <dcterms:created xsi:type="dcterms:W3CDTF">2023-05-20T16:34:49Z</dcterms:created>
  <dcterms:modified xsi:type="dcterms:W3CDTF">2023-05-22T03:57:06Z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2052-0.0.0.0</vt:lpwstr>
  </property>
</Properties>
</file>